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9" r:id="rId4"/>
  </p:sldMasterIdLst>
  <p:notesMasterIdLst>
    <p:notesMasterId r:id="rId9"/>
  </p:notesMasterIdLst>
  <p:handoutMasterIdLst>
    <p:handoutMasterId r:id="rId10"/>
  </p:handoutMasterIdLst>
  <p:sldIdLst>
    <p:sldId id="260" r:id="rId5"/>
    <p:sldId id="262" r:id="rId6"/>
    <p:sldId id="263" r:id="rId7"/>
    <p:sldId id="264" r:id="rId8"/>
  </p:sldIdLst>
  <p:sldSz cx="12192000" cy="6858000"/>
  <p:notesSz cx="6858000" cy="9144000"/>
  <p:embeddedFontLst>
    <p:embeddedFont>
      <p:font typeface="HPE Graphik" pitchFamily="50" charset="0"/>
      <p:regular r:id="rId11"/>
      <p:bold r:id="rId12"/>
      <p:italic r:id="rId13"/>
      <p:boldItalic r:id="rId14"/>
    </p:embeddedFont>
    <p:embeddedFont>
      <p:font typeface="HPE Graphik Light" pitchFamily="50" charset="0"/>
      <p:regular r:id="rId15"/>
      <p:italic r:id="rId16"/>
    </p:embeddedFont>
    <p:embeddedFont>
      <p:font typeface="HPE Graphik Semibold" pitchFamily="50" charset="0"/>
      <p:regular r:id="rId17"/>
      <p:bold r:id="rId18"/>
      <p:boldItalic r:id="rId19"/>
    </p:embeddedFont>
  </p:embeddedFontLst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68CF916-CBD2-4A4A-9C86-864C3DB6E35B}">
          <p14:sldIdLst>
            <p14:sldId id="260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25"/>
    <a:srgbClr val="292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7" autoAdjust="0"/>
    <p:restoredTop sz="85006" autoAdjust="0"/>
  </p:normalViewPr>
  <p:slideViewPr>
    <p:cSldViewPr snapToGrid="0">
      <p:cViewPr varScale="1">
        <p:scale>
          <a:sx n="120" d="100"/>
          <a:sy n="120" d="100"/>
        </p:scale>
        <p:origin x="126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5004" y="1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E70EE-ABFF-7898-FF38-C1C649A57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85076-C132-D0C4-F7C0-50C617DBDC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AD1A2-D870-8962-7D87-AA387B26B1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050CF-DD4A-BEFB-2AF1-F594C68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F8EC-3703-4D6A-8276-E9F606B6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0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414020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/>
            </a:lvl1pPr>
          </a:lstStyle>
          <a:p>
            <a:endParaRPr lang="en-P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79950" y="143510"/>
            <a:ext cx="179959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endParaRPr lang="en-P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50419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4650" y="3209290"/>
            <a:ext cx="6101080" cy="53007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P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74650" y="8747760"/>
            <a:ext cx="487807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747760"/>
            <a:ext cx="60833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fld id="{20276FB5-B755-FF41-948A-F83E9AA573A8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340600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lnSpc>
        <a:spcPct val="90000"/>
      </a:lnSpc>
      <a:spcAft>
        <a:spcPts val="4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504825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pPr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0092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332C3-DCC9-910A-A943-BCAFB2CF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52AC9-1778-72DA-3C0A-F4E5B759D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4650" y="504825"/>
            <a:ext cx="4572000" cy="25717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59D6D-FECD-9A5C-037D-EB68F36ED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7152CB-9BE8-1D42-3A90-114E8E807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pPr/>
              <a:t>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04284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287FD-96B8-10BA-C943-BA0E34FA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1F1C6-1A53-C6BA-AA1A-60A33FBE1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4650" y="504825"/>
            <a:ext cx="4572000" cy="25717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418D5-C19E-A547-F5DF-4755735D3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A3EE3-BCB8-D652-1E6B-448E52194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pPr/>
              <a:t>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678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04805-4EC0-7222-3D25-CF569003D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07299-19A4-2616-623C-A321F8D59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4650" y="504825"/>
            <a:ext cx="4572000" cy="25717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388D3-9546-9C6D-2852-A1044D4BA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DFA72-AA7E-B9DB-3017-7A777E265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pPr/>
              <a:t>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9871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3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 dirty="0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1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</a:t>
            </a:r>
            <a:r>
              <a:rPr lang="pl-PL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 dirty="0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 dirty="0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Title only and </a:t>
            </a:r>
            <a:r>
              <a:rPr lang="en-US" dirty="0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5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4 (with </a:t>
            </a:r>
            <a:r>
              <a:rPr lang="pl-PL" dirty="0"/>
              <a:t>light </a:t>
            </a:r>
            <a:r>
              <a:rPr lang="en-US" dirty="0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 dirty="0"/>
              <a:t>Big idea</a:t>
            </a:r>
            <a:br>
              <a:rPr lang="en-US" dirty="0"/>
            </a:br>
            <a:r>
              <a:rPr lang="en-US" dirty="0"/>
              <a:t>statement with</a:t>
            </a:r>
            <a:br>
              <a:rPr lang="en-US" dirty="0"/>
            </a:br>
            <a:r>
              <a:rPr lang="en-US" dirty="0"/>
              <a:t>multiple lines</a:t>
            </a:r>
            <a:br>
              <a:rPr lang="en-US" dirty="0"/>
            </a:br>
            <a:r>
              <a:rPr lang="en-US" dirty="0"/>
              <a:t>placed here</a:t>
            </a:r>
            <a:br>
              <a:rPr lang="en-US" dirty="0"/>
            </a:br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 dirty="0"/>
              <a:t>Big idea statement with multiple lines placed here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endParaRPr lang="en-US" dirty="0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</a:t>
            </a:r>
            <a:r>
              <a:rPr lang="pl-PL" dirty="0"/>
              <a:t>light</a:t>
            </a:r>
            <a:r>
              <a:rPr lang="en-US" dirty="0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en-US" dirty="0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9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Cover 6 </a:t>
            </a:r>
            <a:br>
              <a:rPr lang="en-US" dirty="0"/>
            </a:br>
            <a:r>
              <a:rPr lang="en-US" dirty="0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br>
              <a:rPr lang="en-US" dirty="0"/>
            </a:br>
            <a:r>
              <a:rPr lang="en-US" dirty="0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PL" dirty="0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 dirty="0"/>
              <a:t>Divider 2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821" r:id="rId4"/>
    <p:sldLayoutId id="2147483843" r:id="rId5"/>
    <p:sldLayoutId id="2147483654" r:id="rId6"/>
    <p:sldLayoutId id="2147483822" r:id="rId7"/>
    <p:sldLayoutId id="2147483656" r:id="rId8"/>
    <p:sldLayoutId id="2147483657" r:id="rId9"/>
    <p:sldLayoutId id="2147483658" r:id="rId10"/>
    <p:sldLayoutId id="2147483659" r:id="rId11"/>
    <p:sldLayoutId id="2147483845" r:id="rId12"/>
    <p:sldLayoutId id="2147483846" r:id="rId13"/>
    <p:sldLayoutId id="2147483797" r:id="rId14"/>
    <p:sldLayoutId id="2147483661" r:id="rId15"/>
    <p:sldLayoutId id="2147483796" r:id="rId16"/>
    <p:sldLayoutId id="2147483799" r:id="rId17"/>
    <p:sldLayoutId id="2147483802" r:id="rId18"/>
    <p:sldLayoutId id="2147483800" r:id="rId19"/>
    <p:sldLayoutId id="2147483801" r:id="rId20"/>
    <p:sldLayoutId id="2147483806" r:id="rId21"/>
    <p:sldLayoutId id="2147483807" r:id="rId22"/>
    <p:sldLayoutId id="2147483812" r:id="rId23"/>
    <p:sldLayoutId id="2147483665" r:id="rId24"/>
    <p:sldLayoutId id="2147483816" r:id="rId25"/>
    <p:sldLayoutId id="2147483662" r:id="rId26"/>
    <p:sldLayoutId id="2147483813" r:id="rId27"/>
    <p:sldLayoutId id="2147483817" r:id="rId28"/>
    <p:sldLayoutId id="2147483808" r:id="rId29"/>
    <p:sldLayoutId id="2147483810" r:id="rId30"/>
    <p:sldLayoutId id="2147483809" r:id="rId31"/>
    <p:sldLayoutId id="2147483811" r:id="rId32"/>
    <p:sldLayoutId id="2147483839" r:id="rId33"/>
    <p:sldLayoutId id="2147483829" r:id="rId34"/>
    <p:sldLayoutId id="2147483832" r:id="rId35"/>
    <p:sldLayoutId id="2147483837" r:id="rId36"/>
    <p:sldLayoutId id="2147483747" r:id="rId37"/>
    <p:sldLayoutId id="2147483673" r:id="rId38"/>
    <p:sldLayoutId id="2147483674" r:id="rId39"/>
    <p:sldLayoutId id="2147483842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804" r:id="rId47"/>
    <p:sldLayoutId id="2147483824" r:id="rId48"/>
    <p:sldLayoutId id="2147483844" r:id="rId49"/>
    <p:sldLayoutId id="2147483749" r:id="rId50"/>
    <p:sldLayoutId id="2147483750" r:id="rId51"/>
    <p:sldLayoutId id="2147483751" r:id="rId52"/>
    <p:sldLayoutId id="2147483753" r:id="rId53"/>
    <p:sldLayoutId id="2147483795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B8793-F5C7-55EA-F0DE-205D0FFA4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8CC1-40C6-D418-BD21-DAC13A1B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agents, CHIF and vNIC communication paths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5F293-FB29-25CF-BB61-45EC27D4B44F}"/>
              </a:ext>
            </a:extLst>
          </p:cNvPr>
          <p:cNvSpPr/>
          <p:nvPr/>
        </p:nvSpPr>
        <p:spPr bwMode="ltGray">
          <a:xfrm>
            <a:off x="609601" y="1363608"/>
            <a:ext cx="10955866" cy="4698525"/>
          </a:xfrm>
          <a:prstGeom prst="rect">
            <a:avLst/>
          </a:prstGeom>
          <a:noFill/>
          <a:ln w="571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Operating System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66C28C-4D33-E742-B140-23B9AB48BEE7}"/>
              </a:ext>
            </a:extLst>
          </p:cNvPr>
          <p:cNvGrpSpPr/>
          <p:nvPr/>
        </p:nvGrpSpPr>
        <p:grpSpPr>
          <a:xfrm>
            <a:off x="4844955" y="3897540"/>
            <a:ext cx="5829895" cy="2134879"/>
            <a:chOff x="4844955" y="3084745"/>
            <a:chExt cx="5829895" cy="21348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C0F86E-DBE1-BEC4-87A4-40E8F224928D}"/>
                </a:ext>
              </a:extLst>
            </p:cNvPr>
            <p:cNvSpPr/>
            <p:nvPr/>
          </p:nvSpPr>
          <p:spPr bwMode="ltGray">
            <a:xfrm>
              <a:off x="4844955" y="3084745"/>
              <a:ext cx="5829895" cy="2134879"/>
            </a:xfrm>
            <a:prstGeom prst="rect">
              <a:avLst/>
            </a:prstGeom>
            <a:noFill/>
            <a:ln w="28575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iLO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5A8A1F-9856-05C7-1084-626500DFB53E}"/>
                </a:ext>
              </a:extLst>
            </p:cNvPr>
            <p:cNvSpPr/>
            <p:nvPr/>
          </p:nvSpPr>
          <p:spPr bwMode="ltGray">
            <a:xfrm>
              <a:off x="4959326" y="3314159"/>
              <a:ext cx="1741725" cy="1676049"/>
            </a:xfrm>
            <a:prstGeom prst="rect">
              <a:avLst/>
            </a:prstGeom>
            <a:noFill/>
            <a:ln w="19050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Installation queue</a:t>
              </a:r>
            </a:p>
          </p:txBody>
        </p:sp>
        <p:sp>
          <p:nvSpPr>
            <p:cNvPr id="9" name="Can 17">
              <a:extLst>
                <a:ext uri="{FF2B5EF4-FFF2-40B4-BE49-F238E27FC236}">
                  <a16:creationId xmlns:a16="http://schemas.microsoft.com/office/drawing/2014/main" id="{26B2873E-323B-0450-2667-E7E0DCF67105}"/>
                </a:ext>
              </a:extLst>
            </p:cNvPr>
            <p:cNvSpPr/>
            <p:nvPr/>
          </p:nvSpPr>
          <p:spPr bwMode="ltGray">
            <a:xfrm>
              <a:off x="8571765" y="3203432"/>
              <a:ext cx="1784585" cy="1861728"/>
            </a:xfrm>
            <a:prstGeom prst="can">
              <a:avLst/>
            </a:prstGeom>
            <a:noFill/>
            <a:ln w="19050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Repository</a:t>
              </a:r>
            </a:p>
          </p:txBody>
        </p:sp>
        <p:sp>
          <p:nvSpPr>
            <p:cNvPr id="10" name="Folded Corner 23">
              <a:extLst>
                <a:ext uri="{FF2B5EF4-FFF2-40B4-BE49-F238E27FC236}">
                  <a16:creationId xmlns:a16="http://schemas.microsoft.com/office/drawing/2014/main" id="{6D5CA980-919B-E2B4-2CCC-C773CEADE7EA}"/>
                </a:ext>
              </a:extLst>
            </p:cNvPr>
            <p:cNvSpPr/>
            <p:nvPr/>
          </p:nvSpPr>
          <p:spPr bwMode="ltGray">
            <a:xfrm>
              <a:off x="8667784" y="3972954"/>
              <a:ext cx="797492" cy="527128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fwpkg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olded Corner 24">
              <a:extLst>
                <a:ext uri="{FF2B5EF4-FFF2-40B4-BE49-F238E27FC236}">
                  <a16:creationId xmlns:a16="http://schemas.microsoft.com/office/drawing/2014/main" id="{1E0C7FE9-6E40-F7F3-0890-4E6C0D43CC77}"/>
                </a:ext>
              </a:extLst>
            </p:cNvPr>
            <p:cNvSpPr/>
            <p:nvPr/>
          </p:nvSpPr>
          <p:spPr bwMode="ltGray">
            <a:xfrm>
              <a:off x="9063339" y="4154742"/>
              <a:ext cx="797492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rpm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olded Corner 25">
              <a:extLst>
                <a:ext uri="{FF2B5EF4-FFF2-40B4-BE49-F238E27FC236}">
                  <a16:creationId xmlns:a16="http://schemas.microsoft.com/office/drawing/2014/main" id="{A1CDD762-BAE2-EBBC-94A3-345C195D203C}"/>
                </a:ext>
              </a:extLst>
            </p:cNvPr>
            <p:cNvSpPr/>
            <p:nvPr/>
          </p:nvSpPr>
          <p:spPr bwMode="ltGray">
            <a:xfrm>
              <a:off x="9319426" y="4314527"/>
              <a:ext cx="661738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exe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Folded Corner 26">
              <a:extLst>
                <a:ext uri="{FF2B5EF4-FFF2-40B4-BE49-F238E27FC236}">
                  <a16:creationId xmlns:a16="http://schemas.microsoft.com/office/drawing/2014/main" id="{D687D09C-73FB-062B-6449-D28C8EC6FF88}"/>
                </a:ext>
              </a:extLst>
            </p:cNvPr>
            <p:cNvSpPr/>
            <p:nvPr/>
          </p:nvSpPr>
          <p:spPr bwMode="ltGray">
            <a:xfrm>
              <a:off x="9585609" y="4389334"/>
              <a:ext cx="651642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zip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Folded Corner 27">
              <a:extLst>
                <a:ext uri="{FF2B5EF4-FFF2-40B4-BE49-F238E27FC236}">
                  <a16:creationId xmlns:a16="http://schemas.microsoft.com/office/drawing/2014/main" id="{320EABBB-F89C-C557-BEC7-FD5355675812}"/>
                </a:ext>
              </a:extLst>
            </p:cNvPr>
            <p:cNvSpPr/>
            <p:nvPr/>
          </p:nvSpPr>
          <p:spPr bwMode="ltGray">
            <a:xfrm>
              <a:off x="5520784" y="4477854"/>
              <a:ext cx="512175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bin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Striped Right Arrow 28">
              <a:extLst>
                <a:ext uri="{FF2B5EF4-FFF2-40B4-BE49-F238E27FC236}">
                  <a16:creationId xmlns:a16="http://schemas.microsoft.com/office/drawing/2014/main" id="{0DC92800-0182-7715-24B3-6A3A621CBA7C}"/>
                </a:ext>
              </a:extLst>
            </p:cNvPr>
            <p:cNvSpPr/>
            <p:nvPr/>
          </p:nvSpPr>
          <p:spPr bwMode="ltGray">
            <a:xfrm rot="10800000">
              <a:off x="6053661" y="4411853"/>
              <a:ext cx="2741014" cy="564862"/>
            </a:xfrm>
            <a:prstGeom prst="stripedRightArrow">
              <a:avLst/>
            </a:prstGeom>
            <a:solidFill>
              <a:srgbClr val="E6E8E9"/>
            </a:solidFill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97760B8-832C-C5F3-EE95-5FA1FA244B6B}"/>
              </a:ext>
            </a:extLst>
          </p:cNvPr>
          <p:cNvSpPr/>
          <p:nvPr/>
        </p:nvSpPr>
        <p:spPr bwMode="ltGray">
          <a:xfrm>
            <a:off x="5334000" y="2011680"/>
            <a:ext cx="4647164" cy="1255594"/>
          </a:xfrm>
          <a:prstGeom prst="ellipse">
            <a:avLst/>
          </a:prstGeom>
          <a:noFill/>
          <a:ln w="28575">
            <a:solidFill>
              <a:srgbClr val="808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Runtime Agents</a:t>
            </a:r>
          </a:p>
        </p:txBody>
      </p:sp>
      <p:sp>
        <p:nvSpPr>
          <p:cNvPr id="18" name="Up-Down Arrow 21">
            <a:extLst>
              <a:ext uri="{FF2B5EF4-FFF2-40B4-BE49-F238E27FC236}">
                <a16:creationId xmlns:a16="http://schemas.microsoft.com/office/drawing/2014/main" id="{0ED29963-E610-2935-F5A5-C20B29220647}"/>
              </a:ext>
            </a:extLst>
          </p:cNvPr>
          <p:cNvSpPr/>
          <p:nvPr/>
        </p:nvSpPr>
        <p:spPr bwMode="ltGray">
          <a:xfrm>
            <a:off x="6766125" y="2946815"/>
            <a:ext cx="691922" cy="1921747"/>
          </a:xfrm>
          <a:prstGeom prst="upDownArrow">
            <a:avLst/>
          </a:prstGeom>
          <a:solidFill>
            <a:srgbClr val="E6E8E9"/>
          </a:solidFill>
          <a:ln w="28575">
            <a:solidFill>
              <a:srgbClr val="808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Up-Down Arrow 21">
            <a:extLst>
              <a:ext uri="{FF2B5EF4-FFF2-40B4-BE49-F238E27FC236}">
                <a16:creationId xmlns:a16="http://schemas.microsoft.com/office/drawing/2014/main" id="{489618E0-2CD5-1B5A-4339-DB60C24CAF4C}"/>
              </a:ext>
            </a:extLst>
          </p:cNvPr>
          <p:cNvSpPr/>
          <p:nvPr/>
        </p:nvSpPr>
        <p:spPr bwMode="ltGray">
          <a:xfrm>
            <a:off x="7806728" y="2926217"/>
            <a:ext cx="691922" cy="1921747"/>
          </a:xfrm>
          <a:prstGeom prst="upDownArrow">
            <a:avLst/>
          </a:prstGeom>
          <a:solidFill>
            <a:srgbClr val="E6E8E9"/>
          </a:solidFill>
          <a:ln w="28575">
            <a:solidFill>
              <a:srgbClr val="808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BB5965-348C-558D-6566-865CCB27AC1F}"/>
              </a:ext>
            </a:extLst>
          </p:cNvPr>
          <p:cNvSpPr txBox="1"/>
          <p:nvPr/>
        </p:nvSpPr>
        <p:spPr>
          <a:xfrm>
            <a:off x="5484919" y="3340383"/>
            <a:ext cx="1557908" cy="484050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 anchor="ctr" anchorCtr="0">
            <a:noAutofit/>
          </a:bodyPr>
          <a:lstStyle/>
          <a:p>
            <a:pPr algn="ctr"/>
            <a:r>
              <a:rPr lang="en-US" sz="1600" dirty="0"/>
              <a:t>CHIF</a:t>
            </a:r>
            <a:br>
              <a:rPr lang="en-US" sz="1600" dirty="0"/>
            </a:br>
            <a:r>
              <a:rPr lang="en-US" sz="1600" dirty="0"/>
              <a:t>(iLO 5, iLO 6)</a:t>
            </a:r>
            <a:endParaRPr lang="en-GB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993958-9B3F-5863-B340-D1A7AC4DB732}"/>
              </a:ext>
            </a:extLst>
          </p:cNvPr>
          <p:cNvSpPr txBox="1"/>
          <p:nvPr/>
        </p:nvSpPr>
        <p:spPr>
          <a:xfrm>
            <a:off x="8273520" y="3356592"/>
            <a:ext cx="1707644" cy="484050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 anchor="ctr" anchorCtr="0">
            <a:noAutofit/>
          </a:bodyPr>
          <a:lstStyle/>
          <a:p>
            <a:pPr algn="ctr"/>
            <a:r>
              <a:rPr lang="en-US" sz="1600" dirty="0"/>
              <a:t>vNIC</a:t>
            </a:r>
            <a:br>
              <a:rPr lang="en-US" sz="1600" dirty="0"/>
            </a:br>
            <a:r>
              <a:rPr lang="en-US" sz="1600" dirty="0"/>
              <a:t>(iLO 5 and later)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9914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6E0F7-6E93-DC5D-F017-4CC2A9CC8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F8BA-8E57-3BFE-A052-B2BB9AA1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connected to the management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56052-4522-68BF-ACEF-581C6250BAD0}"/>
              </a:ext>
            </a:extLst>
          </p:cNvPr>
          <p:cNvSpPr/>
          <p:nvPr/>
        </p:nvSpPr>
        <p:spPr bwMode="ltGray">
          <a:xfrm>
            <a:off x="1949804" y="1363608"/>
            <a:ext cx="9615662" cy="4698525"/>
          </a:xfrm>
          <a:prstGeom prst="rect">
            <a:avLst/>
          </a:prstGeom>
          <a:noFill/>
          <a:ln w="571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Operating System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174D9C-42DC-C488-DBE5-AA4A15788EBA}"/>
              </a:ext>
            </a:extLst>
          </p:cNvPr>
          <p:cNvGrpSpPr/>
          <p:nvPr/>
        </p:nvGrpSpPr>
        <p:grpSpPr>
          <a:xfrm>
            <a:off x="4844955" y="3812875"/>
            <a:ext cx="5829895" cy="2243107"/>
            <a:chOff x="4844955" y="3084745"/>
            <a:chExt cx="5829895" cy="21348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B0AEB6-66E6-7B67-13D0-5CE6B36538BD}"/>
                </a:ext>
              </a:extLst>
            </p:cNvPr>
            <p:cNvSpPr/>
            <p:nvPr/>
          </p:nvSpPr>
          <p:spPr bwMode="ltGray">
            <a:xfrm>
              <a:off x="4844955" y="3084745"/>
              <a:ext cx="5829895" cy="2134879"/>
            </a:xfrm>
            <a:prstGeom prst="rect">
              <a:avLst/>
            </a:prstGeom>
            <a:noFill/>
            <a:ln w="28575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iLO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6DC108-5235-F110-C286-19B59E077BDC}"/>
                </a:ext>
              </a:extLst>
            </p:cNvPr>
            <p:cNvSpPr/>
            <p:nvPr/>
          </p:nvSpPr>
          <p:spPr bwMode="ltGray">
            <a:xfrm>
              <a:off x="4959326" y="3314159"/>
              <a:ext cx="1741725" cy="1676049"/>
            </a:xfrm>
            <a:prstGeom prst="rect">
              <a:avLst/>
            </a:prstGeom>
            <a:noFill/>
            <a:ln w="19050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Installation queue</a:t>
              </a:r>
            </a:p>
          </p:txBody>
        </p:sp>
        <p:sp>
          <p:nvSpPr>
            <p:cNvPr id="9" name="Can 17">
              <a:extLst>
                <a:ext uri="{FF2B5EF4-FFF2-40B4-BE49-F238E27FC236}">
                  <a16:creationId xmlns:a16="http://schemas.microsoft.com/office/drawing/2014/main" id="{03A99BDD-1E4B-41A1-DC5B-1081716A0793}"/>
                </a:ext>
              </a:extLst>
            </p:cNvPr>
            <p:cNvSpPr/>
            <p:nvPr/>
          </p:nvSpPr>
          <p:spPr bwMode="ltGray">
            <a:xfrm>
              <a:off x="8571765" y="3203432"/>
              <a:ext cx="1784585" cy="1861728"/>
            </a:xfrm>
            <a:prstGeom prst="can">
              <a:avLst/>
            </a:prstGeom>
            <a:noFill/>
            <a:ln w="19050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Repository</a:t>
              </a:r>
            </a:p>
          </p:txBody>
        </p:sp>
        <p:sp>
          <p:nvSpPr>
            <p:cNvPr id="10" name="Folded Corner 23">
              <a:extLst>
                <a:ext uri="{FF2B5EF4-FFF2-40B4-BE49-F238E27FC236}">
                  <a16:creationId xmlns:a16="http://schemas.microsoft.com/office/drawing/2014/main" id="{D8E6FD79-DEDA-A1F0-FB13-4CEEEB285C7F}"/>
                </a:ext>
              </a:extLst>
            </p:cNvPr>
            <p:cNvSpPr/>
            <p:nvPr/>
          </p:nvSpPr>
          <p:spPr bwMode="ltGray">
            <a:xfrm>
              <a:off x="8667784" y="3972954"/>
              <a:ext cx="797492" cy="527128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fwpkg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olded Corner 24">
              <a:extLst>
                <a:ext uri="{FF2B5EF4-FFF2-40B4-BE49-F238E27FC236}">
                  <a16:creationId xmlns:a16="http://schemas.microsoft.com/office/drawing/2014/main" id="{462C9AC1-FE87-7267-4E6A-86D6CC273F95}"/>
                </a:ext>
              </a:extLst>
            </p:cNvPr>
            <p:cNvSpPr/>
            <p:nvPr/>
          </p:nvSpPr>
          <p:spPr bwMode="ltGray">
            <a:xfrm>
              <a:off x="9063339" y="4154742"/>
              <a:ext cx="797492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rpm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olded Corner 25">
              <a:extLst>
                <a:ext uri="{FF2B5EF4-FFF2-40B4-BE49-F238E27FC236}">
                  <a16:creationId xmlns:a16="http://schemas.microsoft.com/office/drawing/2014/main" id="{80E97395-5646-673B-D201-2BECD21F4DED}"/>
                </a:ext>
              </a:extLst>
            </p:cNvPr>
            <p:cNvSpPr/>
            <p:nvPr/>
          </p:nvSpPr>
          <p:spPr bwMode="ltGray">
            <a:xfrm>
              <a:off x="9319426" y="4314527"/>
              <a:ext cx="661738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exe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Folded Corner 26">
              <a:extLst>
                <a:ext uri="{FF2B5EF4-FFF2-40B4-BE49-F238E27FC236}">
                  <a16:creationId xmlns:a16="http://schemas.microsoft.com/office/drawing/2014/main" id="{6CBC825B-FED1-9407-6256-D28626EF0DE8}"/>
                </a:ext>
              </a:extLst>
            </p:cNvPr>
            <p:cNvSpPr/>
            <p:nvPr/>
          </p:nvSpPr>
          <p:spPr bwMode="ltGray">
            <a:xfrm>
              <a:off x="9585609" y="4389334"/>
              <a:ext cx="651642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zip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Folded Corner 27">
              <a:extLst>
                <a:ext uri="{FF2B5EF4-FFF2-40B4-BE49-F238E27FC236}">
                  <a16:creationId xmlns:a16="http://schemas.microsoft.com/office/drawing/2014/main" id="{CB67079F-552E-8A28-6D99-F8DC55E54A55}"/>
                </a:ext>
              </a:extLst>
            </p:cNvPr>
            <p:cNvSpPr/>
            <p:nvPr/>
          </p:nvSpPr>
          <p:spPr bwMode="ltGray">
            <a:xfrm>
              <a:off x="5520784" y="4477854"/>
              <a:ext cx="512175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bin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Striped Right Arrow 28">
              <a:extLst>
                <a:ext uri="{FF2B5EF4-FFF2-40B4-BE49-F238E27FC236}">
                  <a16:creationId xmlns:a16="http://schemas.microsoft.com/office/drawing/2014/main" id="{34008991-5B81-BDDB-FE13-CBD2E1B3A2E0}"/>
                </a:ext>
              </a:extLst>
            </p:cNvPr>
            <p:cNvSpPr/>
            <p:nvPr/>
          </p:nvSpPr>
          <p:spPr bwMode="ltGray">
            <a:xfrm rot="10800000">
              <a:off x="6053661" y="4411853"/>
              <a:ext cx="2741014" cy="564862"/>
            </a:xfrm>
            <a:prstGeom prst="stripedRightArrow">
              <a:avLst/>
            </a:prstGeom>
            <a:solidFill>
              <a:srgbClr val="E6E8E9"/>
            </a:solidFill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3E1B071A-7B60-2FEC-031C-87BBFBE12E6C}"/>
              </a:ext>
            </a:extLst>
          </p:cNvPr>
          <p:cNvSpPr/>
          <p:nvPr/>
        </p:nvSpPr>
        <p:spPr bwMode="ltGray">
          <a:xfrm>
            <a:off x="5334000" y="2011680"/>
            <a:ext cx="4647164" cy="1255594"/>
          </a:xfrm>
          <a:prstGeom prst="ellipse">
            <a:avLst/>
          </a:prstGeom>
          <a:noFill/>
          <a:ln w="28575">
            <a:solidFill>
              <a:srgbClr val="808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Runtime Agents</a:t>
            </a:r>
          </a:p>
        </p:txBody>
      </p:sp>
      <p:sp>
        <p:nvSpPr>
          <p:cNvPr id="18" name="Up-Down Arrow 21">
            <a:extLst>
              <a:ext uri="{FF2B5EF4-FFF2-40B4-BE49-F238E27FC236}">
                <a16:creationId xmlns:a16="http://schemas.microsoft.com/office/drawing/2014/main" id="{4B9576DE-D1C2-DF6E-E16B-E4617BA64E36}"/>
              </a:ext>
            </a:extLst>
          </p:cNvPr>
          <p:cNvSpPr/>
          <p:nvPr/>
        </p:nvSpPr>
        <p:spPr bwMode="ltGray">
          <a:xfrm>
            <a:off x="6766125" y="2946815"/>
            <a:ext cx="691922" cy="1921747"/>
          </a:xfrm>
          <a:prstGeom prst="upDownArrow">
            <a:avLst/>
          </a:prstGeom>
          <a:solidFill>
            <a:srgbClr val="E6E8E9"/>
          </a:solidFill>
          <a:ln w="28575">
            <a:solidFill>
              <a:srgbClr val="808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Up-Down Arrow 21">
            <a:extLst>
              <a:ext uri="{FF2B5EF4-FFF2-40B4-BE49-F238E27FC236}">
                <a16:creationId xmlns:a16="http://schemas.microsoft.com/office/drawing/2014/main" id="{D412C1B3-4F1C-7450-DF28-3D2213D676A0}"/>
              </a:ext>
            </a:extLst>
          </p:cNvPr>
          <p:cNvSpPr/>
          <p:nvPr/>
        </p:nvSpPr>
        <p:spPr bwMode="ltGray">
          <a:xfrm>
            <a:off x="7806728" y="2926217"/>
            <a:ext cx="691922" cy="1921747"/>
          </a:xfrm>
          <a:prstGeom prst="upDownArrow">
            <a:avLst/>
          </a:prstGeom>
          <a:solidFill>
            <a:srgbClr val="E6E8E9"/>
          </a:solidFill>
          <a:ln w="28575">
            <a:solidFill>
              <a:srgbClr val="808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AAD8A-3FA2-8A89-576D-C24A3AD37704}"/>
              </a:ext>
            </a:extLst>
          </p:cNvPr>
          <p:cNvSpPr txBox="1"/>
          <p:nvPr/>
        </p:nvSpPr>
        <p:spPr>
          <a:xfrm>
            <a:off x="5517574" y="3291396"/>
            <a:ext cx="1557908" cy="484050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 anchor="ctr" anchorCtr="0">
            <a:noAutofit/>
          </a:bodyPr>
          <a:lstStyle/>
          <a:p>
            <a:pPr algn="ctr"/>
            <a:r>
              <a:rPr lang="en-US" sz="1600" dirty="0"/>
              <a:t>CHIF</a:t>
            </a:r>
            <a:br>
              <a:rPr lang="en-US" sz="1600" dirty="0"/>
            </a:br>
            <a:r>
              <a:rPr lang="en-US" sz="1600" dirty="0"/>
              <a:t>(iLO 5, iLO 6)</a:t>
            </a:r>
            <a:endParaRPr lang="en-GB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B69B76-6235-E67F-3520-D59A255768A7}"/>
              </a:ext>
            </a:extLst>
          </p:cNvPr>
          <p:cNvSpPr txBox="1"/>
          <p:nvPr/>
        </p:nvSpPr>
        <p:spPr>
          <a:xfrm>
            <a:off x="8273520" y="3307605"/>
            <a:ext cx="1707644" cy="484050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 anchor="ctr" anchorCtr="0">
            <a:noAutofit/>
          </a:bodyPr>
          <a:lstStyle/>
          <a:p>
            <a:pPr algn="ctr"/>
            <a:r>
              <a:rPr lang="en-US" sz="1600" dirty="0"/>
              <a:t>vNIC</a:t>
            </a:r>
            <a:br>
              <a:rPr lang="en-US" sz="1600" dirty="0"/>
            </a:br>
            <a:r>
              <a:rPr lang="en-US" sz="1600" dirty="0"/>
              <a:t>(iLO 5 and later)</a:t>
            </a:r>
            <a:endParaRPr lang="en-GB" sz="16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FC768B-0440-1D5C-4702-A807EB2008B5}"/>
              </a:ext>
            </a:extLst>
          </p:cNvPr>
          <p:cNvGrpSpPr/>
          <p:nvPr/>
        </p:nvGrpSpPr>
        <p:grpSpPr>
          <a:xfrm>
            <a:off x="7132560" y="6071006"/>
            <a:ext cx="4924164" cy="723490"/>
            <a:chOff x="7132560" y="6094859"/>
            <a:chExt cx="4924164" cy="7234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F5FDDC-1DCF-2F3B-14F4-42FD333F9009}"/>
                </a:ext>
              </a:extLst>
            </p:cNvPr>
            <p:cNvGrpSpPr/>
            <p:nvPr/>
          </p:nvGrpSpPr>
          <p:grpSpPr>
            <a:xfrm>
              <a:off x="7132560" y="6481560"/>
              <a:ext cx="4924164" cy="336789"/>
              <a:chOff x="7132560" y="6056167"/>
              <a:chExt cx="4924164" cy="336789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B8E54B63-5D72-075E-C9AA-554E64AFBFC7}"/>
                  </a:ext>
                </a:extLst>
              </p:cNvPr>
              <p:cNvCxnSpPr/>
              <p:nvPr/>
            </p:nvCxnSpPr>
            <p:spPr>
              <a:xfrm>
                <a:off x="7132560" y="6056167"/>
                <a:ext cx="4924164" cy="20549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95A12E-081D-DE2B-044A-43DD106742E5}"/>
                  </a:ext>
                </a:extLst>
              </p:cNvPr>
              <p:cNvSpPr/>
              <p:nvPr/>
            </p:nvSpPr>
            <p:spPr bwMode="ltGray">
              <a:xfrm>
                <a:off x="9605692" y="6059646"/>
                <a:ext cx="2251628" cy="33331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Management Network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633B2F-A233-4786-EB5E-FCEC28D946B8}"/>
                </a:ext>
              </a:extLst>
            </p:cNvPr>
            <p:cNvCxnSpPr/>
            <p:nvPr/>
          </p:nvCxnSpPr>
          <p:spPr>
            <a:xfrm>
              <a:off x="7919151" y="6095188"/>
              <a:ext cx="56" cy="37027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F7917B-3DC3-3A1E-9179-75CBBD75B96D}"/>
                </a:ext>
              </a:extLst>
            </p:cNvPr>
            <p:cNvCxnSpPr/>
            <p:nvPr/>
          </p:nvCxnSpPr>
          <p:spPr>
            <a:xfrm>
              <a:off x="11028413" y="6094859"/>
              <a:ext cx="704" cy="386701"/>
            </a:xfrm>
            <a:prstGeom prst="line">
              <a:avLst/>
            </a:prstGeom>
            <a:ln w="5715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81DC12D-F91E-D396-B051-55C54DBEBA3F}"/>
              </a:ext>
            </a:extLst>
          </p:cNvPr>
          <p:cNvSpPr/>
          <p:nvPr/>
        </p:nvSpPr>
        <p:spPr bwMode="ltGray">
          <a:xfrm>
            <a:off x="7391169" y="6122894"/>
            <a:ext cx="466725" cy="477931"/>
          </a:xfrm>
          <a:prstGeom prst="ellipse">
            <a:avLst/>
          </a:prstGeom>
          <a:solidFill>
            <a:srgbClr val="DEB146"/>
          </a:solidFill>
          <a:ln w="19050">
            <a:solidFill>
              <a:srgbClr val="DEB1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Flowchart: Multidocument 24">
            <a:extLst>
              <a:ext uri="{FF2B5EF4-FFF2-40B4-BE49-F238E27FC236}">
                <a16:creationId xmlns:a16="http://schemas.microsoft.com/office/drawing/2014/main" id="{5D2B8274-5FD4-3A31-575F-5DC82ECB901F}"/>
              </a:ext>
            </a:extLst>
          </p:cNvPr>
          <p:cNvSpPr/>
          <p:nvPr/>
        </p:nvSpPr>
        <p:spPr bwMode="ltGray">
          <a:xfrm>
            <a:off x="5181159" y="6113830"/>
            <a:ext cx="1478058" cy="701677"/>
          </a:xfrm>
          <a:prstGeom prst="flowChartMultidocument">
            <a:avLst/>
          </a:prstGeom>
          <a:noFill/>
          <a:ln w="19050">
            <a:solidFill>
              <a:srgbClr val="C6C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Smart Components</a:t>
            </a:r>
          </a:p>
        </p:txBody>
      </p:sp>
      <p:sp>
        <p:nvSpPr>
          <p:cNvPr id="26" name="Freeform 107">
            <a:extLst>
              <a:ext uri="{FF2B5EF4-FFF2-40B4-BE49-F238E27FC236}">
                <a16:creationId xmlns:a16="http://schemas.microsoft.com/office/drawing/2014/main" id="{99A49D12-052C-E914-DFFD-82B8A6C7D91A}"/>
              </a:ext>
            </a:extLst>
          </p:cNvPr>
          <p:cNvSpPr/>
          <p:nvPr/>
        </p:nvSpPr>
        <p:spPr bwMode="ltGray">
          <a:xfrm>
            <a:off x="6592752" y="2695367"/>
            <a:ext cx="5267012" cy="3905458"/>
          </a:xfrm>
          <a:custGeom>
            <a:avLst/>
            <a:gdLst>
              <a:gd name="connsiteX0" fmla="*/ 0 w 5090206"/>
              <a:gd name="connsiteY0" fmla="*/ 3793231 h 4010729"/>
              <a:gd name="connsiteX1" fmla="*/ 4597977 w 5090206"/>
              <a:gd name="connsiteY1" fmla="*/ 3782841 h 4010729"/>
              <a:gd name="connsiteX2" fmla="*/ 4940877 w 5090206"/>
              <a:gd name="connsiteY2" fmla="*/ 1450081 h 4010729"/>
              <a:gd name="connsiteX3" fmla="*/ 4426527 w 5090206"/>
              <a:gd name="connsiteY3" fmla="*/ 182391 h 4010729"/>
              <a:gd name="connsiteX4" fmla="*/ 1979468 w 5090206"/>
              <a:gd name="connsiteY4" fmla="*/ 120045 h 4010729"/>
              <a:gd name="connsiteX5" fmla="*/ 1917123 w 5090206"/>
              <a:gd name="connsiteY5" fmla="*/ 1247459 h 4010729"/>
              <a:gd name="connsiteX6" fmla="*/ 2519796 w 5090206"/>
              <a:gd name="connsiteY6" fmla="*/ 1507231 h 4010729"/>
              <a:gd name="connsiteX0" fmla="*/ 0 w 5183491"/>
              <a:gd name="connsiteY0" fmla="*/ 3792366 h 4010957"/>
              <a:gd name="connsiteX1" fmla="*/ 4597977 w 5183491"/>
              <a:gd name="connsiteY1" fmla="*/ 3781976 h 4010957"/>
              <a:gd name="connsiteX2" fmla="*/ 5101936 w 5183491"/>
              <a:gd name="connsiteY2" fmla="*/ 1433613 h 4010957"/>
              <a:gd name="connsiteX3" fmla="*/ 4426527 w 5183491"/>
              <a:gd name="connsiteY3" fmla="*/ 181526 h 4010957"/>
              <a:gd name="connsiteX4" fmla="*/ 1979468 w 5183491"/>
              <a:gd name="connsiteY4" fmla="*/ 119180 h 4010957"/>
              <a:gd name="connsiteX5" fmla="*/ 1917123 w 5183491"/>
              <a:gd name="connsiteY5" fmla="*/ 1246594 h 4010957"/>
              <a:gd name="connsiteX6" fmla="*/ 2519796 w 5183491"/>
              <a:gd name="connsiteY6" fmla="*/ 1506366 h 4010957"/>
              <a:gd name="connsiteX0" fmla="*/ 0 w 5205133"/>
              <a:gd name="connsiteY0" fmla="*/ 3792366 h 4010957"/>
              <a:gd name="connsiteX1" fmla="*/ 4597977 w 5205133"/>
              <a:gd name="connsiteY1" fmla="*/ 3781976 h 4010957"/>
              <a:gd name="connsiteX2" fmla="*/ 5101936 w 5205133"/>
              <a:gd name="connsiteY2" fmla="*/ 1433613 h 4010957"/>
              <a:gd name="connsiteX3" fmla="*/ 4426527 w 5205133"/>
              <a:gd name="connsiteY3" fmla="*/ 181526 h 4010957"/>
              <a:gd name="connsiteX4" fmla="*/ 1979468 w 5205133"/>
              <a:gd name="connsiteY4" fmla="*/ 119180 h 4010957"/>
              <a:gd name="connsiteX5" fmla="*/ 1917123 w 5205133"/>
              <a:gd name="connsiteY5" fmla="*/ 1246594 h 4010957"/>
              <a:gd name="connsiteX6" fmla="*/ 2519796 w 5205133"/>
              <a:gd name="connsiteY6" fmla="*/ 1506366 h 4010957"/>
              <a:gd name="connsiteX0" fmla="*/ 0 w 5216068"/>
              <a:gd name="connsiteY0" fmla="*/ 3792366 h 4010957"/>
              <a:gd name="connsiteX1" fmla="*/ 4597977 w 5216068"/>
              <a:gd name="connsiteY1" fmla="*/ 3781976 h 4010957"/>
              <a:gd name="connsiteX2" fmla="*/ 5101936 w 5216068"/>
              <a:gd name="connsiteY2" fmla="*/ 1433613 h 4010957"/>
              <a:gd name="connsiteX3" fmla="*/ 4426527 w 5216068"/>
              <a:gd name="connsiteY3" fmla="*/ 181526 h 4010957"/>
              <a:gd name="connsiteX4" fmla="*/ 1979468 w 5216068"/>
              <a:gd name="connsiteY4" fmla="*/ 119180 h 4010957"/>
              <a:gd name="connsiteX5" fmla="*/ 1917123 w 5216068"/>
              <a:gd name="connsiteY5" fmla="*/ 1246594 h 4010957"/>
              <a:gd name="connsiteX6" fmla="*/ 2519796 w 5216068"/>
              <a:gd name="connsiteY6" fmla="*/ 1506366 h 4010957"/>
              <a:gd name="connsiteX0" fmla="*/ 0 w 5216068"/>
              <a:gd name="connsiteY0" fmla="*/ 3792366 h 4010957"/>
              <a:gd name="connsiteX1" fmla="*/ 4597977 w 5216068"/>
              <a:gd name="connsiteY1" fmla="*/ 3781976 h 4010957"/>
              <a:gd name="connsiteX2" fmla="*/ 5101936 w 5216068"/>
              <a:gd name="connsiteY2" fmla="*/ 1433613 h 4010957"/>
              <a:gd name="connsiteX3" fmla="*/ 4426527 w 5216068"/>
              <a:gd name="connsiteY3" fmla="*/ 181526 h 4010957"/>
              <a:gd name="connsiteX4" fmla="*/ 1979468 w 5216068"/>
              <a:gd name="connsiteY4" fmla="*/ 119180 h 4010957"/>
              <a:gd name="connsiteX5" fmla="*/ 1917123 w 5216068"/>
              <a:gd name="connsiteY5" fmla="*/ 1246594 h 4010957"/>
              <a:gd name="connsiteX6" fmla="*/ 2519796 w 5216068"/>
              <a:gd name="connsiteY6" fmla="*/ 1506366 h 4010957"/>
              <a:gd name="connsiteX0" fmla="*/ 0 w 5233694"/>
              <a:gd name="connsiteY0" fmla="*/ 3792366 h 4010957"/>
              <a:gd name="connsiteX1" fmla="*/ 4597977 w 5233694"/>
              <a:gd name="connsiteY1" fmla="*/ 3781976 h 4010957"/>
              <a:gd name="connsiteX2" fmla="*/ 5101936 w 5233694"/>
              <a:gd name="connsiteY2" fmla="*/ 1433613 h 4010957"/>
              <a:gd name="connsiteX3" fmla="*/ 4426527 w 5233694"/>
              <a:gd name="connsiteY3" fmla="*/ 181526 h 4010957"/>
              <a:gd name="connsiteX4" fmla="*/ 1979468 w 5233694"/>
              <a:gd name="connsiteY4" fmla="*/ 119180 h 4010957"/>
              <a:gd name="connsiteX5" fmla="*/ 1917123 w 5233694"/>
              <a:gd name="connsiteY5" fmla="*/ 1246594 h 4010957"/>
              <a:gd name="connsiteX6" fmla="*/ 2519796 w 5233694"/>
              <a:gd name="connsiteY6" fmla="*/ 1506366 h 4010957"/>
              <a:gd name="connsiteX0" fmla="*/ 0 w 5219799"/>
              <a:gd name="connsiteY0" fmla="*/ 3784508 h 4013339"/>
              <a:gd name="connsiteX1" fmla="*/ 4597977 w 5219799"/>
              <a:gd name="connsiteY1" fmla="*/ 3774118 h 4013339"/>
              <a:gd name="connsiteX2" fmla="*/ 5081154 w 5219799"/>
              <a:gd name="connsiteY2" fmla="*/ 1280120 h 4013339"/>
              <a:gd name="connsiteX3" fmla="*/ 4426527 w 5219799"/>
              <a:gd name="connsiteY3" fmla="*/ 173668 h 4013339"/>
              <a:gd name="connsiteX4" fmla="*/ 1979468 w 5219799"/>
              <a:gd name="connsiteY4" fmla="*/ 111322 h 4013339"/>
              <a:gd name="connsiteX5" fmla="*/ 1917123 w 5219799"/>
              <a:gd name="connsiteY5" fmla="*/ 1238736 h 4013339"/>
              <a:gd name="connsiteX6" fmla="*/ 2519796 w 5219799"/>
              <a:gd name="connsiteY6" fmla="*/ 1498508 h 4013339"/>
              <a:gd name="connsiteX0" fmla="*/ 0 w 5219799"/>
              <a:gd name="connsiteY0" fmla="*/ 3769745 h 3998575"/>
              <a:gd name="connsiteX1" fmla="*/ 4597977 w 5219799"/>
              <a:gd name="connsiteY1" fmla="*/ 3759355 h 3998575"/>
              <a:gd name="connsiteX2" fmla="*/ 5081154 w 5219799"/>
              <a:gd name="connsiteY2" fmla="*/ 1265357 h 3998575"/>
              <a:gd name="connsiteX3" fmla="*/ 4426527 w 5219799"/>
              <a:gd name="connsiteY3" fmla="*/ 158905 h 3998575"/>
              <a:gd name="connsiteX4" fmla="*/ 1979468 w 5219799"/>
              <a:gd name="connsiteY4" fmla="*/ 96559 h 3998575"/>
              <a:gd name="connsiteX5" fmla="*/ 1839191 w 5219799"/>
              <a:gd name="connsiteY5" fmla="*/ 1010722 h 3998575"/>
              <a:gd name="connsiteX6" fmla="*/ 2519796 w 5219799"/>
              <a:gd name="connsiteY6" fmla="*/ 1483745 h 3998575"/>
              <a:gd name="connsiteX0" fmla="*/ 0 w 5230193"/>
              <a:gd name="connsiteY0" fmla="*/ 3769458 h 3998655"/>
              <a:gd name="connsiteX1" fmla="*/ 4597977 w 5230193"/>
              <a:gd name="connsiteY1" fmla="*/ 3759068 h 3998655"/>
              <a:gd name="connsiteX2" fmla="*/ 5096741 w 5230193"/>
              <a:gd name="connsiteY2" fmla="*/ 1259869 h 3998655"/>
              <a:gd name="connsiteX3" fmla="*/ 4426527 w 5230193"/>
              <a:gd name="connsiteY3" fmla="*/ 158618 h 3998655"/>
              <a:gd name="connsiteX4" fmla="*/ 1979468 w 5230193"/>
              <a:gd name="connsiteY4" fmla="*/ 96272 h 3998655"/>
              <a:gd name="connsiteX5" fmla="*/ 1839191 w 5230193"/>
              <a:gd name="connsiteY5" fmla="*/ 1010435 h 3998655"/>
              <a:gd name="connsiteX6" fmla="*/ 2519796 w 5230193"/>
              <a:gd name="connsiteY6" fmla="*/ 1483458 h 3998655"/>
              <a:gd name="connsiteX0" fmla="*/ 0 w 5240754"/>
              <a:gd name="connsiteY0" fmla="*/ 3767751 h 3999151"/>
              <a:gd name="connsiteX1" fmla="*/ 4597977 w 5240754"/>
              <a:gd name="connsiteY1" fmla="*/ 3757361 h 3999151"/>
              <a:gd name="connsiteX2" fmla="*/ 5112327 w 5240754"/>
              <a:gd name="connsiteY2" fmla="*/ 1226954 h 3999151"/>
              <a:gd name="connsiteX3" fmla="*/ 4426527 w 5240754"/>
              <a:gd name="connsiteY3" fmla="*/ 156911 h 3999151"/>
              <a:gd name="connsiteX4" fmla="*/ 1979468 w 5240754"/>
              <a:gd name="connsiteY4" fmla="*/ 94565 h 3999151"/>
              <a:gd name="connsiteX5" fmla="*/ 1839191 w 5240754"/>
              <a:gd name="connsiteY5" fmla="*/ 1008728 h 3999151"/>
              <a:gd name="connsiteX6" fmla="*/ 2519796 w 5240754"/>
              <a:gd name="connsiteY6" fmla="*/ 1481751 h 39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40754" h="3999151">
                <a:moveTo>
                  <a:pt x="0" y="3767751"/>
                </a:moveTo>
                <a:cubicBezTo>
                  <a:pt x="1887249" y="3957818"/>
                  <a:pt x="3745922" y="4180827"/>
                  <a:pt x="4597977" y="3757361"/>
                </a:cubicBezTo>
                <a:cubicBezTo>
                  <a:pt x="5450032" y="3333895"/>
                  <a:pt x="5260396" y="1785420"/>
                  <a:pt x="5112327" y="1226954"/>
                </a:cubicBezTo>
                <a:cubicBezTo>
                  <a:pt x="4964258" y="668488"/>
                  <a:pt x="4948670" y="345643"/>
                  <a:pt x="4426527" y="156911"/>
                </a:cubicBezTo>
                <a:cubicBezTo>
                  <a:pt x="3904384" y="-31821"/>
                  <a:pt x="2410691" y="-47404"/>
                  <a:pt x="1979468" y="94565"/>
                </a:cubicBezTo>
                <a:cubicBezTo>
                  <a:pt x="1548245" y="236534"/>
                  <a:pt x="1749136" y="777530"/>
                  <a:pt x="1839191" y="1008728"/>
                </a:cubicBezTo>
                <a:cubicBezTo>
                  <a:pt x="1929246" y="1239926"/>
                  <a:pt x="2263487" y="1467464"/>
                  <a:pt x="2519796" y="1481751"/>
                </a:cubicBezTo>
              </a:path>
            </a:pathLst>
          </a:custGeom>
          <a:noFill/>
          <a:ln w="19050">
            <a:solidFill>
              <a:srgbClr val="01A98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F84D0E-9D8A-B3B9-AC5F-D5877C3E932A}"/>
              </a:ext>
            </a:extLst>
          </p:cNvPr>
          <p:cNvGrpSpPr/>
          <p:nvPr/>
        </p:nvGrpSpPr>
        <p:grpSpPr>
          <a:xfrm>
            <a:off x="195944" y="1007125"/>
            <a:ext cx="6345524" cy="366524"/>
            <a:chOff x="0" y="1176455"/>
            <a:chExt cx="6345524" cy="36652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63177A-4088-A494-F246-439DA56F5780}"/>
                </a:ext>
              </a:extLst>
            </p:cNvPr>
            <p:cNvCxnSpPr/>
            <p:nvPr/>
          </p:nvCxnSpPr>
          <p:spPr>
            <a:xfrm>
              <a:off x="313178" y="1191526"/>
              <a:ext cx="6032346" cy="12752"/>
            </a:xfrm>
            <a:prstGeom prst="line">
              <a:avLst/>
            </a:prstGeom>
            <a:ln w="5715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953930-DD11-0E7A-FDFD-77CCEE793407}"/>
                </a:ext>
              </a:extLst>
            </p:cNvPr>
            <p:cNvSpPr/>
            <p:nvPr/>
          </p:nvSpPr>
          <p:spPr bwMode="ltGray">
            <a:xfrm>
              <a:off x="0" y="1176455"/>
              <a:ext cx="1957043" cy="3643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Deployment Network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AE66F5A-041A-3C96-2C65-00E474AE8032}"/>
                </a:ext>
              </a:extLst>
            </p:cNvPr>
            <p:cNvCxnSpPr/>
            <p:nvPr/>
          </p:nvCxnSpPr>
          <p:spPr>
            <a:xfrm flipH="1">
              <a:off x="3409307" y="1204278"/>
              <a:ext cx="2909" cy="338701"/>
            </a:xfrm>
            <a:prstGeom prst="line">
              <a:avLst/>
            </a:prstGeom>
            <a:ln w="5715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lowchart: Multidocument 30">
            <a:extLst>
              <a:ext uri="{FF2B5EF4-FFF2-40B4-BE49-F238E27FC236}">
                <a16:creationId xmlns:a16="http://schemas.microsoft.com/office/drawing/2014/main" id="{82D341C9-C73E-281C-6C63-2E81B8A0E4C6}"/>
              </a:ext>
            </a:extLst>
          </p:cNvPr>
          <p:cNvSpPr/>
          <p:nvPr/>
        </p:nvSpPr>
        <p:spPr bwMode="ltGray">
          <a:xfrm>
            <a:off x="117269" y="1695305"/>
            <a:ext cx="1789266" cy="844695"/>
          </a:xfrm>
          <a:prstGeom prst="flowChartMultidocument">
            <a:avLst/>
          </a:prstGeom>
          <a:noFill/>
          <a:ln w="19050">
            <a:solidFill>
              <a:srgbClr val="C6C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Smart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tx1"/>
                </a:solidFill>
              </a:rPr>
              <a:t>Components</a:t>
            </a:r>
          </a:p>
        </p:txBody>
      </p:sp>
      <p:sp>
        <p:nvSpPr>
          <p:cNvPr id="33" name="Freeform 10">
            <a:extLst>
              <a:ext uri="{FF2B5EF4-FFF2-40B4-BE49-F238E27FC236}">
                <a16:creationId xmlns:a16="http://schemas.microsoft.com/office/drawing/2014/main" id="{046C8812-15ED-3BDB-E5EF-118FD169CDB6}"/>
              </a:ext>
            </a:extLst>
          </p:cNvPr>
          <p:cNvSpPr/>
          <p:nvPr/>
        </p:nvSpPr>
        <p:spPr bwMode="ltGray">
          <a:xfrm>
            <a:off x="1600199" y="1065782"/>
            <a:ext cx="7303887" cy="3184919"/>
          </a:xfrm>
          <a:custGeom>
            <a:avLst/>
            <a:gdLst>
              <a:gd name="connsiteX0" fmla="*/ 0 w 7382934"/>
              <a:gd name="connsiteY0" fmla="*/ 727513 h 3386481"/>
              <a:gd name="connsiteX1" fmla="*/ 541867 w 7382934"/>
              <a:gd name="connsiteY1" fmla="*/ 160247 h 3386481"/>
              <a:gd name="connsiteX2" fmla="*/ 1566334 w 7382934"/>
              <a:gd name="connsiteY2" fmla="*/ 75580 h 3386481"/>
              <a:gd name="connsiteX3" fmla="*/ 1718734 w 7382934"/>
              <a:gd name="connsiteY3" fmla="*/ 1150847 h 3386481"/>
              <a:gd name="connsiteX4" fmla="*/ 4809067 w 7382934"/>
              <a:gd name="connsiteY4" fmla="*/ 1286313 h 3386481"/>
              <a:gd name="connsiteX5" fmla="*/ 6214534 w 7382934"/>
              <a:gd name="connsiteY5" fmla="*/ 2082180 h 3386481"/>
              <a:gd name="connsiteX6" fmla="*/ 6358467 w 7382934"/>
              <a:gd name="connsiteY6" fmla="*/ 3216713 h 3386481"/>
              <a:gd name="connsiteX7" fmla="*/ 7382934 w 7382934"/>
              <a:gd name="connsiteY7" fmla="*/ 3360647 h 3386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82934" h="3386481">
                <a:moveTo>
                  <a:pt x="0" y="727513"/>
                </a:moveTo>
                <a:cubicBezTo>
                  <a:pt x="140405" y="498207"/>
                  <a:pt x="280811" y="268902"/>
                  <a:pt x="541867" y="160247"/>
                </a:cubicBezTo>
                <a:cubicBezTo>
                  <a:pt x="802923" y="51592"/>
                  <a:pt x="1370190" y="-89520"/>
                  <a:pt x="1566334" y="75580"/>
                </a:cubicBezTo>
                <a:cubicBezTo>
                  <a:pt x="1762478" y="240680"/>
                  <a:pt x="1178278" y="949058"/>
                  <a:pt x="1718734" y="1150847"/>
                </a:cubicBezTo>
                <a:cubicBezTo>
                  <a:pt x="2259190" y="1352636"/>
                  <a:pt x="4059767" y="1131091"/>
                  <a:pt x="4809067" y="1286313"/>
                </a:cubicBezTo>
                <a:cubicBezTo>
                  <a:pt x="5558367" y="1441535"/>
                  <a:pt x="5956301" y="1760447"/>
                  <a:pt x="6214534" y="2082180"/>
                </a:cubicBezTo>
                <a:cubicBezTo>
                  <a:pt x="6472767" y="2403913"/>
                  <a:pt x="6163734" y="3003635"/>
                  <a:pt x="6358467" y="3216713"/>
                </a:cubicBezTo>
                <a:cubicBezTo>
                  <a:pt x="6553200" y="3429791"/>
                  <a:pt x="6968067" y="3395219"/>
                  <a:pt x="7382934" y="3360647"/>
                </a:cubicBezTo>
              </a:path>
            </a:pathLst>
          </a:custGeom>
          <a:noFill/>
          <a:ln w="19050">
            <a:solidFill>
              <a:srgbClr val="01A98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C8CB2E-8844-619A-23D5-F845AB889B19}"/>
              </a:ext>
            </a:extLst>
          </p:cNvPr>
          <p:cNvSpPr/>
          <p:nvPr/>
        </p:nvSpPr>
        <p:spPr bwMode="ltGray">
          <a:xfrm>
            <a:off x="7379662" y="5327170"/>
            <a:ext cx="466725" cy="477931"/>
          </a:xfrm>
          <a:prstGeom prst="ellipse">
            <a:avLst/>
          </a:prstGeom>
          <a:solidFill>
            <a:srgbClr val="DEB146"/>
          </a:solidFill>
          <a:ln w="19050">
            <a:solidFill>
              <a:srgbClr val="DEB1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0DE7EF6-C4EB-9D6C-916E-AA2AF7C3540C}"/>
              </a:ext>
            </a:extLst>
          </p:cNvPr>
          <p:cNvSpPr/>
          <p:nvPr/>
        </p:nvSpPr>
        <p:spPr bwMode="ltGray">
          <a:xfrm>
            <a:off x="5018256" y="4746479"/>
            <a:ext cx="466725" cy="477931"/>
          </a:xfrm>
          <a:prstGeom prst="ellipse">
            <a:avLst/>
          </a:prstGeom>
          <a:solidFill>
            <a:srgbClr val="DEB146"/>
          </a:solidFill>
          <a:ln w="19050">
            <a:solidFill>
              <a:srgbClr val="DEB1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CA17D5-9273-E9BB-4F33-6522988DDF83}"/>
              </a:ext>
            </a:extLst>
          </p:cNvPr>
          <p:cNvGrpSpPr/>
          <p:nvPr/>
        </p:nvGrpSpPr>
        <p:grpSpPr>
          <a:xfrm>
            <a:off x="2085649" y="3806724"/>
            <a:ext cx="3435136" cy="1719093"/>
            <a:chOff x="2085648" y="3526527"/>
            <a:chExt cx="3783428" cy="2015466"/>
          </a:xfrm>
        </p:grpSpPr>
        <p:sp>
          <p:nvSpPr>
            <p:cNvPr id="37" name="Rounded Rectangle 22">
              <a:extLst>
                <a:ext uri="{FF2B5EF4-FFF2-40B4-BE49-F238E27FC236}">
                  <a16:creationId xmlns:a16="http://schemas.microsoft.com/office/drawing/2014/main" id="{EB20B6DB-7130-D819-AC1C-4FEF62202CDA}"/>
                </a:ext>
              </a:extLst>
            </p:cNvPr>
            <p:cNvSpPr/>
            <p:nvPr/>
          </p:nvSpPr>
          <p:spPr bwMode="ltGray">
            <a:xfrm>
              <a:off x="2085648" y="3526527"/>
              <a:ext cx="2917004" cy="1905463"/>
            </a:xfrm>
            <a:prstGeom prst="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Firmware locations</a:t>
              </a:r>
            </a:p>
          </p:txBody>
        </p:sp>
        <p:sp>
          <p:nvSpPr>
            <p:cNvPr id="38" name="Snip and Round Single Corner Rectangle 29">
              <a:extLst>
                <a:ext uri="{FF2B5EF4-FFF2-40B4-BE49-F238E27FC236}">
                  <a16:creationId xmlns:a16="http://schemas.microsoft.com/office/drawing/2014/main" id="{9B29960A-4348-6E25-EBDB-168957C18FC6}"/>
                </a:ext>
              </a:extLst>
            </p:cNvPr>
            <p:cNvSpPr/>
            <p:nvPr/>
          </p:nvSpPr>
          <p:spPr bwMode="ltGray">
            <a:xfrm>
              <a:off x="2393091" y="4129126"/>
              <a:ext cx="976045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DIMM</a:t>
              </a:r>
            </a:p>
          </p:txBody>
        </p:sp>
        <p:sp>
          <p:nvSpPr>
            <p:cNvPr id="39" name="Snip and Round Single Corner Rectangle 31">
              <a:extLst>
                <a:ext uri="{FF2B5EF4-FFF2-40B4-BE49-F238E27FC236}">
                  <a16:creationId xmlns:a16="http://schemas.microsoft.com/office/drawing/2014/main" id="{190D8612-FB5D-01AA-F00D-FD2F14427192}"/>
                </a:ext>
              </a:extLst>
            </p:cNvPr>
            <p:cNvSpPr/>
            <p:nvPr/>
          </p:nvSpPr>
          <p:spPr bwMode="ltGray">
            <a:xfrm>
              <a:off x="3708917" y="4064715"/>
              <a:ext cx="976045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ROM</a:t>
              </a:r>
            </a:p>
          </p:txBody>
        </p:sp>
        <p:sp>
          <p:nvSpPr>
            <p:cNvPr id="40" name="Snip and Round Single Corner Rectangle 32">
              <a:extLst>
                <a:ext uri="{FF2B5EF4-FFF2-40B4-BE49-F238E27FC236}">
                  <a16:creationId xmlns:a16="http://schemas.microsoft.com/office/drawing/2014/main" id="{34704D1C-0775-FEA7-7FE9-BC1882F6F75A}"/>
                </a:ext>
              </a:extLst>
            </p:cNvPr>
            <p:cNvSpPr/>
            <p:nvPr/>
          </p:nvSpPr>
          <p:spPr bwMode="ltGray">
            <a:xfrm>
              <a:off x="2270586" y="4816302"/>
              <a:ext cx="1312612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Storage controller</a:t>
              </a:r>
            </a:p>
          </p:txBody>
        </p:sp>
        <p:sp>
          <p:nvSpPr>
            <p:cNvPr id="41" name="Snip and Round Single Corner Rectangle 33">
              <a:extLst>
                <a:ext uri="{FF2B5EF4-FFF2-40B4-BE49-F238E27FC236}">
                  <a16:creationId xmlns:a16="http://schemas.microsoft.com/office/drawing/2014/main" id="{BB0B543F-A832-550C-13E3-02F827EFEDB9}"/>
                </a:ext>
              </a:extLst>
            </p:cNvPr>
            <p:cNvSpPr/>
            <p:nvPr/>
          </p:nvSpPr>
          <p:spPr bwMode="ltGray">
            <a:xfrm>
              <a:off x="3737389" y="4815903"/>
              <a:ext cx="976045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CNA</a:t>
              </a:r>
            </a:p>
          </p:txBody>
        </p:sp>
        <p:cxnSp>
          <p:nvCxnSpPr>
            <p:cNvPr id="42" name="Curved Connector 35">
              <a:extLst>
                <a:ext uri="{FF2B5EF4-FFF2-40B4-BE49-F238E27FC236}">
                  <a16:creationId xmlns:a16="http://schemas.microsoft.com/office/drawing/2014/main" id="{D848A2A8-8E01-4A42-46AD-10D2E1273923}"/>
                </a:ext>
              </a:extLst>
            </p:cNvPr>
            <p:cNvCxnSpPr>
              <a:cxnSpLocks/>
              <a:stCxn id="14" idx="1"/>
              <a:endCxn id="39" idx="0"/>
            </p:cNvCxnSpPr>
            <p:nvPr/>
          </p:nvCxnSpPr>
          <p:spPr>
            <a:xfrm rot="10800000">
              <a:off x="4684963" y="4339303"/>
              <a:ext cx="1184113" cy="120269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1A9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2C7B40CF-5BAD-285A-47EC-A5D0F3E965DF}"/>
              </a:ext>
            </a:extLst>
          </p:cNvPr>
          <p:cNvSpPr/>
          <p:nvPr/>
        </p:nvSpPr>
        <p:spPr bwMode="ltGray">
          <a:xfrm>
            <a:off x="1472468" y="1548794"/>
            <a:ext cx="466725" cy="477931"/>
          </a:xfrm>
          <a:prstGeom prst="ellipse">
            <a:avLst/>
          </a:prstGeom>
          <a:solidFill>
            <a:srgbClr val="DEB146"/>
          </a:solidFill>
          <a:ln w="19050">
            <a:solidFill>
              <a:srgbClr val="DEB1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6829AA-28AE-AC75-9D2D-45F53800BA99}"/>
              </a:ext>
            </a:extLst>
          </p:cNvPr>
          <p:cNvCxnSpPr/>
          <p:nvPr/>
        </p:nvCxnSpPr>
        <p:spPr>
          <a:xfrm>
            <a:off x="6207666" y="848182"/>
            <a:ext cx="5351291" cy="21163"/>
          </a:xfrm>
          <a:prstGeom prst="line">
            <a:avLst/>
          </a:prstGeom>
          <a:ln w="571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B936191-9388-6313-4246-E314E21AC02C}"/>
              </a:ext>
            </a:extLst>
          </p:cNvPr>
          <p:cNvSpPr/>
          <p:nvPr/>
        </p:nvSpPr>
        <p:spPr bwMode="ltGray">
          <a:xfrm>
            <a:off x="9700594" y="865420"/>
            <a:ext cx="2081254" cy="3333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Production Network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900C77-284F-BC9F-A587-D5F0949368A7}"/>
              </a:ext>
            </a:extLst>
          </p:cNvPr>
          <p:cNvCxnSpPr>
            <a:cxnSpLocks/>
          </p:cNvCxnSpPr>
          <p:nvPr/>
        </p:nvCxnSpPr>
        <p:spPr>
          <a:xfrm flipH="1">
            <a:off x="8429122" y="886507"/>
            <a:ext cx="2909" cy="477101"/>
          </a:xfrm>
          <a:prstGeom prst="line">
            <a:avLst/>
          </a:prstGeom>
          <a:ln w="571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8CFD1-642F-771F-ABF7-F6EE74608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A7A6-EC54-29B2-42AC-DB90631D2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connected to the management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DE33F-D75D-0951-498D-ADC83526930B}"/>
              </a:ext>
            </a:extLst>
          </p:cNvPr>
          <p:cNvSpPr/>
          <p:nvPr/>
        </p:nvSpPr>
        <p:spPr bwMode="ltGray">
          <a:xfrm>
            <a:off x="1949804" y="1363608"/>
            <a:ext cx="9615662" cy="4698525"/>
          </a:xfrm>
          <a:prstGeom prst="rect">
            <a:avLst/>
          </a:prstGeom>
          <a:noFill/>
          <a:ln w="571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Operating System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D9D5F7-A1A9-DF0B-FDE4-61519522AD57}"/>
              </a:ext>
            </a:extLst>
          </p:cNvPr>
          <p:cNvGrpSpPr/>
          <p:nvPr/>
        </p:nvGrpSpPr>
        <p:grpSpPr>
          <a:xfrm>
            <a:off x="4844955" y="3812875"/>
            <a:ext cx="5829895" cy="2243107"/>
            <a:chOff x="4844955" y="3084745"/>
            <a:chExt cx="5829895" cy="21348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FFB6D-3F1E-C7C0-2CA0-96CFD4D37587}"/>
                </a:ext>
              </a:extLst>
            </p:cNvPr>
            <p:cNvSpPr/>
            <p:nvPr/>
          </p:nvSpPr>
          <p:spPr bwMode="ltGray">
            <a:xfrm>
              <a:off x="4844955" y="3084745"/>
              <a:ext cx="5829895" cy="2134879"/>
            </a:xfrm>
            <a:prstGeom prst="rect">
              <a:avLst/>
            </a:prstGeom>
            <a:noFill/>
            <a:ln w="28575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iLO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14A1E3-20F2-37D1-A0E3-1647BDB8D883}"/>
                </a:ext>
              </a:extLst>
            </p:cNvPr>
            <p:cNvSpPr/>
            <p:nvPr/>
          </p:nvSpPr>
          <p:spPr bwMode="ltGray">
            <a:xfrm>
              <a:off x="4959326" y="3314159"/>
              <a:ext cx="1741725" cy="1676049"/>
            </a:xfrm>
            <a:prstGeom prst="rect">
              <a:avLst/>
            </a:prstGeom>
            <a:noFill/>
            <a:ln w="19050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Installation queue</a:t>
              </a:r>
            </a:p>
          </p:txBody>
        </p:sp>
        <p:sp>
          <p:nvSpPr>
            <p:cNvPr id="9" name="Can 17">
              <a:extLst>
                <a:ext uri="{FF2B5EF4-FFF2-40B4-BE49-F238E27FC236}">
                  <a16:creationId xmlns:a16="http://schemas.microsoft.com/office/drawing/2014/main" id="{14472D43-C212-CA12-1D5B-75BDF33D2B62}"/>
                </a:ext>
              </a:extLst>
            </p:cNvPr>
            <p:cNvSpPr/>
            <p:nvPr/>
          </p:nvSpPr>
          <p:spPr bwMode="ltGray">
            <a:xfrm>
              <a:off x="8571765" y="3203432"/>
              <a:ext cx="1784585" cy="1861728"/>
            </a:xfrm>
            <a:prstGeom prst="can">
              <a:avLst/>
            </a:prstGeom>
            <a:noFill/>
            <a:ln w="19050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Repository</a:t>
              </a:r>
            </a:p>
          </p:txBody>
        </p:sp>
        <p:sp>
          <p:nvSpPr>
            <p:cNvPr id="10" name="Folded Corner 23">
              <a:extLst>
                <a:ext uri="{FF2B5EF4-FFF2-40B4-BE49-F238E27FC236}">
                  <a16:creationId xmlns:a16="http://schemas.microsoft.com/office/drawing/2014/main" id="{1F58A941-CB65-3932-ADA6-86751700FFE1}"/>
                </a:ext>
              </a:extLst>
            </p:cNvPr>
            <p:cNvSpPr/>
            <p:nvPr/>
          </p:nvSpPr>
          <p:spPr bwMode="ltGray">
            <a:xfrm>
              <a:off x="8667784" y="3972954"/>
              <a:ext cx="797492" cy="527128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fwpkg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olded Corner 24">
              <a:extLst>
                <a:ext uri="{FF2B5EF4-FFF2-40B4-BE49-F238E27FC236}">
                  <a16:creationId xmlns:a16="http://schemas.microsoft.com/office/drawing/2014/main" id="{F755FABB-583B-CA2E-A8C5-65AAD208243F}"/>
                </a:ext>
              </a:extLst>
            </p:cNvPr>
            <p:cNvSpPr/>
            <p:nvPr/>
          </p:nvSpPr>
          <p:spPr bwMode="ltGray">
            <a:xfrm>
              <a:off x="9063339" y="4154742"/>
              <a:ext cx="797492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rpm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olded Corner 25">
              <a:extLst>
                <a:ext uri="{FF2B5EF4-FFF2-40B4-BE49-F238E27FC236}">
                  <a16:creationId xmlns:a16="http://schemas.microsoft.com/office/drawing/2014/main" id="{27C99847-2CBE-0A8C-8A4D-D30145040006}"/>
                </a:ext>
              </a:extLst>
            </p:cNvPr>
            <p:cNvSpPr/>
            <p:nvPr/>
          </p:nvSpPr>
          <p:spPr bwMode="ltGray">
            <a:xfrm>
              <a:off x="9319426" y="4314527"/>
              <a:ext cx="661738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exe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Folded Corner 26">
              <a:extLst>
                <a:ext uri="{FF2B5EF4-FFF2-40B4-BE49-F238E27FC236}">
                  <a16:creationId xmlns:a16="http://schemas.microsoft.com/office/drawing/2014/main" id="{AD545A42-EA39-3A2C-E51B-B0C31886E8D7}"/>
                </a:ext>
              </a:extLst>
            </p:cNvPr>
            <p:cNvSpPr/>
            <p:nvPr/>
          </p:nvSpPr>
          <p:spPr bwMode="ltGray">
            <a:xfrm>
              <a:off x="9585609" y="4389334"/>
              <a:ext cx="651642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zip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Folded Corner 27">
              <a:extLst>
                <a:ext uri="{FF2B5EF4-FFF2-40B4-BE49-F238E27FC236}">
                  <a16:creationId xmlns:a16="http://schemas.microsoft.com/office/drawing/2014/main" id="{8B3FC564-D920-475E-A60B-AA8EA13D3F54}"/>
                </a:ext>
              </a:extLst>
            </p:cNvPr>
            <p:cNvSpPr/>
            <p:nvPr/>
          </p:nvSpPr>
          <p:spPr bwMode="ltGray">
            <a:xfrm>
              <a:off x="5520784" y="4477854"/>
              <a:ext cx="512175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bin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Striped Right Arrow 28">
              <a:extLst>
                <a:ext uri="{FF2B5EF4-FFF2-40B4-BE49-F238E27FC236}">
                  <a16:creationId xmlns:a16="http://schemas.microsoft.com/office/drawing/2014/main" id="{C923045D-F99A-A4E7-52B6-FDDBBD361014}"/>
                </a:ext>
              </a:extLst>
            </p:cNvPr>
            <p:cNvSpPr/>
            <p:nvPr/>
          </p:nvSpPr>
          <p:spPr bwMode="ltGray">
            <a:xfrm rot="10800000">
              <a:off x="6053661" y="4411853"/>
              <a:ext cx="2741014" cy="564862"/>
            </a:xfrm>
            <a:prstGeom prst="stripedRightArrow">
              <a:avLst/>
            </a:prstGeom>
            <a:solidFill>
              <a:srgbClr val="E6E8E9"/>
            </a:solidFill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F2B7FD1-D39C-B42C-A832-094FDB2C60EC}"/>
              </a:ext>
            </a:extLst>
          </p:cNvPr>
          <p:cNvSpPr/>
          <p:nvPr/>
        </p:nvSpPr>
        <p:spPr bwMode="ltGray">
          <a:xfrm>
            <a:off x="5334000" y="2011680"/>
            <a:ext cx="4647164" cy="1255594"/>
          </a:xfrm>
          <a:prstGeom prst="ellipse">
            <a:avLst/>
          </a:prstGeom>
          <a:noFill/>
          <a:ln w="28575">
            <a:solidFill>
              <a:srgbClr val="808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Runtime Agents</a:t>
            </a:r>
          </a:p>
        </p:txBody>
      </p:sp>
      <p:sp>
        <p:nvSpPr>
          <p:cNvPr id="18" name="Up-Down Arrow 21">
            <a:extLst>
              <a:ext uri="{FF2B5EF4-FFF2-40B4-BE49-F238E27FC236}">
                <a16:creationId xmlns:a16="http://schemas.microsoft.com/office/drawing/2014/main" id="{51901E51-D950-95AA-DA48-C601898B00FD}"/>
              </a:ext>
            </a:extLst>
          </p:cNvPr>
          <p:cNvSpPr/>
          <p:nvPr/>
        </p:nvSpPr>
        <p:spPr bwMode="ltGray">
          <a:xfrm>
            <a:off x="6766125" y="2946815"/>
            <a:ext cx="691922" cy="1921747"/>
          </a:xfrm>
          <a:prstGeom prst="upDownArrow">
            <a:avLst/>
          </a:prstGeom>
          <a:solidFill>
            <a:srgbClr val="E6E8E9"/>
          </a:solidFill>
          <a:ln w="28575">
            <a:solidFill>
              <a:srgbClr val="808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Up-Down Arrow 21">
            <a:extLst>
              <a:ext uri="{FF2B5EF4-FFF2-40B4-BE49-F238E27FC236}">
                <a16:creationId xmlns:a16="http://schemas.microsoft.com/office/drawing/2014/main" id="{A58AFB7B-ED95-1EF2-C3FD-CE93DA817536}"/>
              </a:ext>
            </a:extLst>
          </p:cNvPr>
          <p:cNvSpPr/>
          <p:nvPr/>
        </p:nvSpPr>
        <p:spPr bwMode="ltGray">
          <a:xfrm>
            <a:off x="7806728" y="2926217"/>
            <a:ext cx="691922" cy="1921747"/>
          </a:xfrm>
          <a:prstGeom prst="upDownArrow">
            <a:avLst/>
          </a:prstGeom>
          <a:solidFill>
            <a:srgbClr val="E6E8E9"/>
          </a:solidFill>
          <a:ln w="28575">
            <a:solidFill>
              <a:srgbClr val="808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8B708-DA8A-CC37-1519-A3041D73A8C3}"/>
              </a:ext>
            </a:extLst>
          </p:cNvPr>
          <p:cNvSpPr txBox="1"/>
          <p:nvPr/>
        </p:nvSpPr>
        <p:spPr>
          <a:xfrm>
            <a:off x="5517574" y="3291396"/>
            <a:ext cx="1557908" cy="484050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 anchor="ctr" anchorCtr="0">
            <a:noAutofit/>
          </a:bodyPr>
          <a:lstStyle/>
          <a:p>
            <a:pPr algn="ctr"/>
            <a:r>
              <a:rPr lang="en-US" sz="1600" dirty="0"/>
              <a:t>CHIF</a:t>
            </a:r>
            <a:br>
              <a:rPr lang="en-US" sz="1600" dirty="0"/>
            </a:br>
            <a:r>
              <a:rPr lang="en-US" sz="1600" dirty="0"/>
              <a:t>(iLO 5, iLO 6)</a:t>
            </a:r>
            <a:endParaRPr lang="en-GB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64DBDC-B914-7E91-06E9-704D20AC3CF4}"/>
              </a:ext>
            </a:extLst>
          </p:cNvPr>
          <p:cNvSpPr txBox="1"/>
          <p:nvPr/>
        </p:nvSpPr>
        <p:spPr>
          <a:xfrm>
            <a:off x="8273520" y="3307605"/>
            <a:ext cx="1707644" cy="484050"/>
          </a:xfrm>
          <a:prstGeom prst="rect">
            <a:avLst/>
          </a:prstGeom>
          <a:noFill/>
          <a:ln w="38100">
            <a:noFill/>
          </a:ln>
        </p:spPr>
        <p:txBody>
          <a:bodyPr wrap="square" lIns="90170" tIns="90170" rIns="90170" bIns="90170" rtlCol="0" anchor="ctr" anchorCtr="0">
            <a:noAutofit/>
          </a:bodyPr>
          <a:lstStyle/>
          <a:p>
            <a:pPr algn="ctr"/>
            <a:r>
              <a:rPr lang="en-US" sz="1600" dirty="0"/>
              <a:t>vNIC</a:t>
            </a:r>
            <a:br>
              <a:rPr lang="en-US" sz="1600" dirty="0"/>
            </a:br>
            <a:r>
              <a:rPr lang="en-US" sz="1600" dirty="0"/>
              <a:t>(iLO 5 and later)</a:t>
            </a:r>
            <a:endParaRPr lang="en-GB" sz="16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3B591E5-35BA-9D85-E810-121EED8A879B}"/>
              </a:ext>
            </a:extLst>
          </p:cNvPr>
          <p:cNvGrpSpPr/>
          <p:nvPr/>
        </p:nvGrpSpPr>
        <p:grpSpPr>
          <a:xfrm>
            <a:off x="7132560" y="6071006"/>
            <a:ext cx="4924164" cy="723490"/>
            <a:chOff x="7132560" y="6094859"/>
            <a:chExt cx="4924164" cy="7234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CB423F-4C79-3BAD-4747-4DB8E86CBD20}"/>
                </a:ext>
              </a:extLst>
            </p:cNvPr>
            <p:cNvGrpSpPr/>
            <p:nvPr/>
          </p:nvGrpSpPr>
          <p:grpSpPr>
            <a:xfrm>
              <a:off x="7132560" y="6481560"/>
              <a:ext cx="4924164" cy="336789"/>
              <a:chOff x="7132560" y="6056167"/>
              <a:chExt cx="4924164" cy="336789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9059BCAD-1432-D81A-C6E6-C3B1A2FB1C96}"/>
                  </a:ext>
                </a:extLst>
              </p:cNvPr>
              <p:cNvCxnSpPr/>
              <p:nvPr/>
            </p:nvCxnSpPr>
            <p:spPr>
              <a:xfrm>
                <a:off x="7132560" y="6056167"/>
                <a:ext cx="4924164" cy="20549"/>
              </a:xfrm>
              <a:prstGeom prst="line">
                <a:avLst/>
              </a:prstGeom>
              <a:ln w="57150">
                <a:solidFill>
                  <a:srgbClr val="DEB1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064287D-33B9-EDCD-B627-2A9127553FE3}"/>
                  </a:ext>
                </a:extLst>
              </p:cNvPr>
              <p:cNvSpPr/>
              <p:nvPr/>
            </p:nvSpPr>
            <p:spPr bwMode="ltGray">
              <a:xfrm>
                <a:off x="9605692" y="6059646"/>
                <a:ext cx="2251628" cy="33331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Management Network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D1A49A-9CA8-DA7D-5594-897B93EA52E8}"/>
                </a:ext>
              </a:extLst>
            </p:cNvPr>
            <p:cNvCxnSpPr/>
            <p:nvPr/>
          </p:nvCxnSpPr>
          <p:spPr>
            <a:xfrm>
              <a:off x="7919151" y="6095188"/>
              <a:ext cx="56" cy="370278"/>
            </a:xfrm>
            <a:prstGeom prst="line">
              <a:avLst/>
            </a:prstGeom>
            <a:ln w="57150">
              <a:solidFill>
                <a:srgbClr val="DEB1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DAF373-8BF1-91EB-5F5C-D8EDE3EE011B}"/>
                </a:ext>
              </a:extLst>
            </p:cNvPr>
            <p:cNvCxnSpPr/>
            <p:nvPr/>
          </p:nvCxnSpPr>
          <p:spPr>
            <a:xfrm>
              <a:off x="11028413" y="6094859"/>
              <a:ext cx="704" cy="386701"/>
            </a:xfrm>
            <a:prstGeom prst="line">
              <a:avLst/>
            </a:prstGeom>
            <a:ln w="5715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B8290712-85A2-3A6A-5B61-8B405E5B4D12}"/>
              </a:ext>
            </a:extLst>
          </p:cNvPr>
          <p:cNvSpPr/>
          <p:nvPr/>
        </p:nvSpPr>
        <p:spPr bwMode="ltGray">
          <a:xfrm>
            <a:off x="7391169" y="6122894"/>
            <a:ext cx="466725" cy="477931"/>
          </a:xfrm>
          <a:prstGeom prst="ellipse">
            <a:avLst/>
          </a:prstGeom>
          <a:solidFill>
            <a:srgbClr val="DEB146"/>
          </a:solidFill>
          <a:ln w="19050">
            <a:solidFill>
              <a:srgbClr val="DEB1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Flowchart: Multidocument 24">
            <a:extLst>
              <a:ext uri="{FF2B5EF4-FFF2-40B4-BE49-F238E27FC236}">
                <a16:creationId xmlns:a16="http://schemas.microsoft.com/office/drawing/2014/main" id="{9F1AC705-8616-081A-118C-058A8033A491}"/>
              </a:ext>
            </a:extLst>
          </p:cNvPr>
          <p:cNvSpPr/>
          <p:nvPr/>
        </p:nvSpPr>
        <p:spPr bwMode="ltGray">
          <a:xfrm>
            <a:off x="5181159" y="6113830"/>
            <a:ext cx="1478058" cy="701677"/>
          </a:xfrm>
          <a:prstGeom prst="flowChartMultidocument">
            <a:avLst/>
          </a:prstGeom>
          <a:noFill/>
          <a:ln w="19050">
            <a:solidFill>
              <a:srgbClr val="C6C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Smart Components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912340-B885-5488-6241-0EDD8FBFA81E}"/>
              </a:ext>
            </a:extLst>
          </p:cNvPr>
          <p:cNvGrpSpPr/>
          <p:nvPr/>
        </p:nvGrpSpPr>
        <p:grpSpPr>
          <a:xfrm>
            <a:off x="195944" y="1007125"/>
            <a:ext cx="6345524" cy="366524"/>
            <a:chOff x="0" y="1176455"/>
            <a:chExt cx="6345524" cy="36652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55739D-57AC-DE76-318D-D2E2B8AE2B45}"/>
                </a:ext>
              </a:extLst>
            </p:cNvPr>
            <p:cNvCxnSpPr/>
            <p:nvPr/>
          </p:nvCxnSpPr>
          <p:spPr>
            <a:xfrm>
              <a:off x="313178" y="1191526"/>
              <a:ext cx="6032346" cy="12752"/>
            </a:xfrm>
            <a:prstGeom prst="line">
              <a:avLst/>
            </a:prstGeom>
            <a:ln w="5715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4761A3-5C38-46BB-A630-9767EEEEB06E}"/>
                </a:ext>
              </a:extLst>
            </p:cNvPr>
            <p:cNvSpPr/>
            <p:nvPr/>
          </p:nvSpPr>
          <p:spPr bwMode="ltGray">
            <a:xfrm>
              <a:off x="0" y="1176455"/>
              <a:ext cx="1957043" cy="3643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Deployment Network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B1852A8-FC38-5098-D3F0-76C4DDB010CC}"/>
                </a:ext>
              </a:extLst>
            </p:cNvPr>
            <p:cNvCxnSpPr/>
            <p:nvPr/>
          </p:nvCxnSpPr>
          <p:spPr>
            <a:xfrm flipH="1">
              <a:off x="3409307" y="1204278"/>
              <a:ext cx="2909" cy="338701"/>
            </a:xfrm>
            <a:prstGeom prst="line">
              <a:avLst/>
            </a:prstGeom>
            <a:ln w="5715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7F4E54C6-72C7-363D-EB9E-2EC748CFBDF8}"/>
              </a:ext>
            </a:extLst>
          </p:cNvPr>
          <p:cNvSpPr/>
          <p:nvPr/>
        </p:nvSpPr>
        <p:spPr bwMode="ltGray">
          <a:xfrm>
            <a:off x="7379662" y="5327170"/>
            <a:ext cx="466725" cy="477931"/>
          </a:xfrm>
          <a:prstGeom prst="ellipse">
            <a:avLst/>
          </a:prstGeom>
          <a:solidFill>
            <a:srgbClr val="DEB146"/>
          </a:solidFill>
          <a:ln w="19050">
            <a:solidFill>
              <a:srgbClr val="DEB1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5FE187-C884-1664-F67F-B97350DC6632}"/>
              </a:ext>
            </a:extLst>
          </p:cNvPr>
          <p:cNvSpPr/>
          <p:nvPr/>
        </p:nvSpPr>
        <p:spPr bwMode="ltGray">
          <a:xfrm>
            <a:off x="5018256" y="4746479"/>
            <a:ext cx="466725" cy="477931"/>
          </a:xfrm>
          <a:prstGeom prst="ellipse">
            <a:avLst/>
          </a:prstGeom>
          <a:solidFill>
            <a:srgbClr val="DEB146"/>
          </a:solidFill>
          <a:ln w="19050">
            <a:solidFill>
              <a:srgbClr val="DEB1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3C2D3B-CF29-8FFC-8F0F-C4B6F6BC2802}"/>
              </a:ext>
            </a:extLst>
          </p:cNvPr>
          <p:cNvGrpSpPr/>
          <p:nvPr/>
        </p:nvGrpSpPr>
        <p:grpSpPr>
          <a:xfrm>
            <a:off x="2085649" y="3806724"/>
            <a:ext cx="3435136" cy="1719093"/>
            <a:chOff x="2085648" y="3526527"/>
            <a:chExt cx="3783428" cy="2015466"/>
          </a:xfrm>
        </p:grpSpPr>
        <p:sp>
          <p:nvSpPr>
            <p:cNvPr id="37" name="Rounded Rectangle 22">
              <a:extLst>
                <a:ext uri="{FF2B5EF4-FFF2-40B4-BE49-F238E27FC236}">
                  <a16:creationId xmlns:a16="http://schemas.microsoft.com/office/drawing/2014/main" id="{A369C81D-8E4B-F173-2F80-D4E83352C57F}"/>
                </a:ext>
              </a:extLst>
            </p:cNvPr>
            <p:cNvSpPr/>
            <p:nvPr/>
          </p:nvSpPr>
          <p:spPr bwMode="ltGray">
            <a:xfrm>
              <a:off x="2085648" y="3526527"/>
              <a:ext cx="2917004" cy="1905463"/>
            </a:xfrm>
            <a:prstGeom prst="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Firmware locations</a:t>
              </a:r>
            </a:p>
          </p:txBody>
        </p:sp>
        <p:sp>
          <p:nvSpPr>
            <p:cNvPr id="38" name="Snip and Round Single Corner Rectangle 29">
              <a:extLst>
                <a:ext uri="{FF2B5EF4-FFF2-40B4-BE49-F238E27FC236}">
                  <a16:creationId xmlns:a16="http://schemas.microsoft.com/office/drawing/2014/main" id="{E3821E0F-94FD-6539-5BB3-05F90D727D1A}"/>
                </a:ext>
              </a:extLst>
            </p:cNvPr>
            <p:cNvSpPr/>
            <p:nvPr/>
          </p:nvSpPr>
          <p:spPr bwMode="ltGray">
            <a:xfrm>
              <a:off x="2393091" y="4129126"/>
              <a:ext cx="976045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DIMM</a:t>
              </a:r>
            </a:p>
          </p:txBody>
        </p:sp>
        <p:sp>
          <p:nvSpPr>
            <p:cNvPr id="39" name="Snip and Round Single Corner Rectangle 31">
              <a:extLst>
                <a:ext uri="{FF2B5EF4-FFF2-40B4-BE49-F238E27FC236}">
                  <a16:creationId xmlns:a16="http://schemas.microsoft.com/office/drawing/2014/main" id="{7F656275-2902-5CCB-B23C-15854CEFC2C6}"/>
                </a:ext>
              </a:extLst>
            </p:cNvPr>
            <p:cNvSpPr/>
            <p:nvPr/>
          </p:nvSpPr>
          <p:spPr bwMode="ltGray">
            <a:xfrm>
              <a:off x="3708917" y="4064715"/>
              <a:ext cx="976045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ROM</a:t>
              </a:r>
            </a:p>
          </p:txBody>
        </p:sp>
        <p:sp>
          <p:nvSpPr>
            <p:cNvPr id="40" name="Snip and Round Single Corner Rectangle 32">
              <a:extLst>
                <a:ext uri="{FF2B5EF4-FFF2-40B4-BE49-F238E27FC236}">
                  <a16:creationId xmlns:a16="http://schemas.microsoft.com/office/drawing/2014/main" id="{8C1EA6E6-05B8-F5C4-6B37-48C513D16885}"/>
                </a:ext>
              </a:extLst>
            </p:cNvPr>
            <p:cNvSpPr/>
            <p:nvPr/>
          </p:nvSpPr>
          <p:spPr bwMode="ltGray">
            <a:xfrm>
              <a:off x="2270586" y="4816302"/>
              <a:ext cx="1312612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Storage controller</a:t>
              </a:r>
            </a:p>
          </p:txBody>
        </p:sp>
        <p:sp>
          <p:nvSpPr>
            <p:cNvPr id="41" name="Snip and Round Single Corner Rectangle 33">
              <a:extLst>
                <a:ext uri="{FF2B5EF4-FFF2-40B4-BE49-F238E27FC236}">
                  <a16:creationId xmlns:a16="http://schemas.microsoft.com/office/drawing/2014/main" id="{C584F79F-AA53-3186-1822-A166E3D7B53D}"/>
                </a:ext>
              </a:extLst>
            </p:cNvPr>
            <p:cNvSpPr/>
            <p:nvPr/>
          </p:nvSpPr>
          <p:spPr bwMode="ltGray">
            <a:xfrm>
              <a:off x="3737389" y="4815903"/>
              <a:ext cx="976045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CNA</a:t>
              </a:r>
            </a:p>
          </p:txBody>
        </p:sp>
        <p:cxnSp>
          <p:nvCxnSpPr>
            <p:cNvPr id="42" name="Curved Connector 35">
              <a:extLst>
                <a:ext uri="{FF2B5EF4-FFF2-40B4-BE49-F238E27FC236}">
                  <a16:creationId xmlns:a16="http://schemas.microsoft.com/office/drawing/2014/main" id="{7D085171-DB6A-98AE-7702-B46BADF30730}"/>
                </a:ext>
              </a:extLst>
            </p:cNvPr>
            <p:cNvCxnSpPr>
              <a:cxnSpLocks/>
              <a:stCxn id="14" idx="1"/>
              <a:endCxn id="39" idx="0"/>
            </p:cNvCxnSpPr>
            <p:nvPr/>
          </p:nvCxnSpPr>
          <p:spPr>
            <a:xfrm rot="10800000">
              <a:off x="4684963" y="4339303"/>
              <a:ext cx="1184113" cy="120269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1A9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1056CE-1424-32C0-608E-042BCB562DC6}"/>
              </a:ext>
            </a:extLst>
          </p:cNvPr>
          <p:cNvCxnSpPr/>
          <p:nvPr/>
        </p:nvCxnSpPr>
        <p:spPr>
          <a:xfrm>
            <a:off x="6207666" y="848182"/>
            <a:ext cx="5351291" cy="21163"/>
          </a:xfrm>
          <a:prstGeom prst="line">
            <a:avLst/>
          </a:prstGeom>
          <a:ln w="571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BBF08F2-1920-4BB5-2DBE-092EFB959141}"/>
              </a:ext>
            </a:extLst>
          </p:cNvPr>
          <p:cNvSpPr/>
          <p:nvPr/>
        </p:nvSpPr>
        <p:spPr bwMode="ltGray">
          <a:xfrm>
            <a:off x="9700594" y="865420"/>
            <a:ext cx="2081254" cy="3333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Production Network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D8E8BB-CB6C-CA4F-2802-82D7143FB519}"/>
              </a:ext>
            </a:extLst>
          </p:cNvPr>
          <p:cNvCxnSpPr>
            <a:cxnSpLocks/>
          </p:cNvCxnSpPr>
          <p:nvPr/>
        </p:nvCxnSpPr>
        <p:spPr>
          <a:xfrm flipH="1">
            <a:off x="8429122" y="886507"/>
            <a:ext cx="2909" cy="477101"/>
          </a:xfrm>
          <a:prstGeom prst="line">
            <a:avLst/>
          </a:prstGeom>
          <a:ln w="571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106">
            <a:extLst>
              <a:ext uri="{FF2B5EF4-FFF2-40B4-BE49-F238E27FC236}">
                <a16:creationId xmlns:a16="http://schemas.microsoft.com/office/drawing/2014/main" id="{8920F3B3-E0C7-67F2-CCF7-075A88973F2B}"/>
              </a:ext>
            </a:extLst>
          </p:cNvPr>
          <p:cNvSpPr/>
          <p:nvPr/>
        </p:nvSpPr>
        <p:spPr bwMode="ltGray">
          <a:xfrm>
            <a:off x="6592752" y="5494392"/>
            <a:ext cx="2549413" cy="891752"/>
          </a:xfrm>
          <a:custGeom>
            <a:avLst/>
            <a:gdLst>
              <a:gd name="connsiteX0" fmla="*/ 0 w 2754420"/>
              <a:gd name="connsiteY0" fmla="*/ 1034848 h 1037652"/>
              <a:gd name="connsiteX1" fmla="*/ 305735 w 2754420"/>
              <a:gd name="connsiteY1" fmla="*/ 1009604 h 1037652"/>
              <a:gd name="connsiteX2" fmla="*/ 1391235 w 2754420"/>
              <a:gd name="connsiteY2" fmla="*/ 832895 h 1037652"/>
              <a:gd name="connsiteX3" fmla="*/ 1517456 w 2754420"/>
              <a:gd name="connsiteY3" fmla="*/ 190571 h 1037652"/>
              <a:gd name="connsiteX4" fmla="*/ 1840020 w 2754420"/>
              <a:gd name="connsiteY4" fmla="*/ 19471 h 1037652"/>
              <a:gd name="connsiteX5" fmla="*/ 2754420 w 2754420"/>
              <a:gd name="connsiteY5" fmla="*/ 11056 h 1037652"/>
              <a:gd name="connsiteX0" fmla="*/ 0 w 2754420"/>
              <a:gd name="connsiteY0" fmla="*/ 1034848 h 1037652"/>
              <a:gd name="connsiteX1" fmla="*/ 305735 w 2754420"/>
              <a:gd name="connsiteY1" fmla="*/ 1009604 h 1037652"/>
              <a:gd name="connsiteX2" fmla="*/ 1391235 w 2754420"/>
              <a:gd name="connsiteY2" fmla="*/ 832895 h 1037652"/>
              <a:gd name="connsiteX3" fmla="*/ 1517456 w 2754420"/>
              <a:gd name="connsiteY3" fmla="*/ 190571 h 1037652"/>
              <a:gd name="connsiteX4" fmla="*/ 1840020 w 2754420"/>
              <a:gd name="connsiteY4" fmla="*/ 19471 h 1037652"/>
              <a:gd name="connsiteX5" fmla="*/ 2754420 w 2754420"/>
              <a:gd name="connsiteY5" fmla="*/ 11056 h 1037652"/>
              <a:gd name="connsiteX0" fmla="*/ 0 w 2754420"/>
              <a:gd name="connsiteY0" fmla="*/ 1034848 h 1036004"/>
              <a:gd name="connsiteX1" fmla="*/ 305735 w 2754420"/>
              <a:gd name="connsiteY1" fmla="*/ 1009604 h 1036004"/>
              <a:gd name="connsiteX2" fmla="*/ 1391235 w 2754420"/>
              <a:gd name="connsiteY2" fmla="*/ 832895 h 1036004"/>
              <a:gd name="connsiteX3" fmla="*/ 1517456 w 2754420"/>
              <a:gd name="connsiteY3" fmla="*/ 190571 h 1036004"/>
              <a:gd name="connsiteX4" fmla="*/ 1840020 w 2754420"/>
              <a:gd name="connsiteY4" fmla="*/ 19471 h 1036004"/>
              <a:gd name="connsiteX5" fmla="*/ 2754420 w 2754420"/>
              <a:gd name="connsiteY5" fmla="*/ 11056 h 1036004"/>
              <a:gd name="connsiteX0" fmla="*/ 0 w 2754420"/>
              <a:gd name="connsiteY0" fmla="*/ 1034848 h 1036004"/>
              <a:gd name="connsiteX1" fmla="*/ 305735 w 2754420"/>
              <a:gd name="connsiteY1" fmla="*/ 1009604 h 1036004"/>
              <a:gd name="connsiteX2" fmla="*/ 1391235 w 2754420"/>
              <a:gd name="connsiteY2" fmla="*/ 832895 h 1036004"/>
              <a:gd name="connsiteX3" fmla="*/ 1517456 w 2754420"/>
              <a:gd name="connsiteY3" fmla="*/ 190571 h 1036004"/>
              <a:gd name="connsiteX4" fmla="*/ 1840020 w 2754420"/>
              <a:gd name="connsiteY4" fmla="*/ 19471 h 1036004"/>
              <a:gd name="connsiteX5" fmla="*/ 2754420 w 2754420"/>
              <a:gd name="connsiteY5" fmla="*/ 11056 h 1036004"/>
              <a:gd name="connsiteX0" fmla="*/ 0 w 2754420"/>
              <a:gd name="connsiteY0" fmla="*/ 1034848 h 1037341"/>
              <a:gd name="connsiteX1" fmla="*/ 308540 w 2754420"/>
              <a:gd name="connsiteY1" fmla="*/ 1018018 h 1037341"/>
              <a:gd name="connsiteX2" fmla="*/ 1391235 w 2754420"/>
              <a:gd name="connsiteY2" fmla="*/ 832895 h 1037341"/>
              <a:gd name="connsiteX3" fmla="*/ 1517456 w 2754420"/>
              <a:gd name="connsiteY3" fmla="*/ 190571 h 1037341"/>
              <a:gd name="connsiteX4" fmla="*/ 1840020 w 2754420"/>
              <a:gd name="connsiteY4" fmla="*/ 19471 h 1037341"/>
              <a:gd name="connsiteX5" fmla="*/ 2754420 w 2754420"/>
              <a:gd name="connsiteY5" fmla="*/ 11056 h 1037341"/>
              <a:gd name="connsiteX0" fmla="*/ 0 w 2743200"/>
              <a:gd name="connsiteY0" fmla="*/ 1048873 h 1050902"/>
              <a:gd name="connsiteX1" fmla="*/ 297320 w 2743200"/>
              <a:gd name="connsiteY1" fmla="*/ 1018018 h 1050902"/>
              <a:gd name="connsiteX2" fmla="*/ 1380015 w 2743200"/>
              <a:gd name="connsiteY2" fmla="*/ 832895 h 1050902"/>
              <a:gd name="connsiteX3" fmla="*/ 1506236 w 2743200"/>
              <a:gd name="connsiteY3" fmla="*/ 190571 h 1050902"/>
              <a:gd name="connsiteX4" fmla="*/ 1828800 w 2743200"/>
              <a:gd name="connsiteY4" fmla="*/ 19471 h 1050902"/>
              <a:gd name="connsiteX5" fmla="*/ 2743200 w 2743200"/>
              <a:gd name="connsiteY5" fmla="*/ 11056 h 1050902"/>
              <a:gd name="connsiteX0" fmla="*/ 0 w 2743200"/>
              <a:gd name="connsiteY0" fmla="*/ 1048873 h 1048873"/>
              <a:gd name="connsiteX1" fmla="*/ 297320 w 2743200"/>
              <a:gd name="connsiteY1" fmla="*/ 1018018 h 1048873"/>
              <a:gd name="connsiteX2" fmla="*/ 1380015 w 2743200"/>
              <a:gd name="connsiteY2" fmla="*/ 832895 h 1048873"/>
              <a:gd name="connsiteX3" fmla="*/ 1506236 w 2743200"/>
              <a:gd name="connsiteY3" fmla="*/ 190571 h 1048873"/>
              <a:gd name="connsiteX4" fmla="*/ 1828800 w 2743200"/>
              <a:gd name="connsiteY4" fmla="*/ 19471 h 1048873"/>
              <a:gd name="connsiteX5" fmla="*/ 2743200 w 2743200"/>
              <a:gd name="connsiteY5" fmla="*/ 11056 h 1048873"/>
              <a:gd name="connsiteX0" fmla="*/ 0 w 2743200"/>
              <a:gd name="connsiteY0" fmla="*/ 1048873 h 1048873"/>
              <a:gd name="connsiteX1" fmla="*/ 297320 w 2743200"/>
              <a:gd name="connsiteY1" fmla="*/ 1018018 h 1048873"/>
              <a:gd name="connsiteX2" fmla="*/ 1380015 w 2743200"/>
              <a:gd name="connsiteY2" fmla="*/ 832895 h 1048873"/>
              <a:gd name="connsiteX3" fmla="*/ 1506236 w 2743200"/>
              <a:gd name="connsiteY3" fmla="*/ 190571 h 1048873"/>
              <a:gd name="connsiteX4" fmla="*/ 1828800 w 2743200"/>
              <a:gd name="connsiteY4" fmla="*/ 19471 h 1048873"/>
              <a:gd name="connsiteX5" fmla="*/ 2743200 w 2743200"/>
              <a:gd name="connsiteY5" fmla="*/ 11056 h 1048873"/>
              <a:gd name="connsiteX0" fmla="*/ 0 w 2743200"/>
              <a:gd name="connsiteY0" fmla="*/ 1048873 h 1048873"/>
              <a:gd name="connsiteX1" fmla="*/ 297320 w 2743200"/>
              <a:gd name="connsiteY1" fmla="*/ 1018018 h 1048873"/>
              <a:gd name="connsiteX2" fmla="*/ 1380015 w 2743200"/>
              <a:gd name="connsiteY2" fmla="*/ 832895 h 1048873"/>
              <a:gd name="connsiteX3" fmla="*/ 1506236 w 2743200"/>
              <a:gd name="connsiteY3" fmla="*/ 190571 h 1048873"/>
              <a:gd name="connsiteX4" fmla="*/ 1828800 w 2743200"/>
              <a:gd name="connsiteY4" fmla="*/ 19471 h 1048873"/>
              <a:gd name="connsiteX5" fmla="*/ 2743200 w 2743200"/>
              <a:gd name="connsiteY5" fmla="*/ 11056 h 1048873"/>
              <a:gd name="connsiteX0" fmla="*/ 0 w 2743200"/>
              <a:gd name="connsiteY0" fmla="*/ 1048873 h 1048873"/>
              <a:gd name="connsiteX1" fmla="*/ 299702 w 2743200"/>
              <a:gd name="connsiteY1" fmla="*/ 1025161 h 1048873"/>
              <a:gd name="connsiteX2" fmla="*/ 1380015 w 2743200"/>
              <a:gd name="connsiteY2" fmla="*/ 832895 h 1048873"/>
              <a:gd name="connsiteX3" fmla="*/ 1506236 w 2743200"/>
              <a:gd name="connsiteY3" fmla="*/ 190571 h 1048873"/>
              <a:gd name="connsiteX4" fmla="*/ 1828800 w 2743200"/>
              <a:gd name="connsiteY4" fmla="*/ 19471 h 1048873"/>
              <a:gd name="connsiteX5" fmla="*/ 2743200 w 2743200"/>
              <a:gd name="connsiteY5" fmla="*/ 11056 h 1048873"/>
              <a:gd name="connsiteX0" fmla="*/ 0 w 2743200"/>
              <a:gd name="connsiteY0" fmla="*/ 1048873 h 1051964"/>
              <a:gd name="connsiteX1" fmla="*/ 304464 w 2743200"/>
              <a:gd name="connsiteY1" fmla="*/ 1039448 h 1051964"/>
              <a:gd name="connsiteX2" fmla="*/ 1380015 w 2743200"/>
              <a:gd name="connsiteY2" fmla="*/ 832895 h 1051964"/>
              <a:gd name="connsiteX3" fmla="*/ 1506236 w 2743200"/>
              <a:gd name="connsiteY3" fmla="*/ 190571 h 1051964"/>
              <a:gd name="connsiteX4" fmla="*/ 1828800 w 2743200"/>
              <a:gd name="connsiteY4" fmla="*/ 19471 h 1051964"/>
              <a:gd name="connsiteX5" fmla="*/ 2743200 w 2743200"/>
              <a:gd name="connsiteY5" fmla="*/ 11056 h 1051964"/>
              <a:gd name="connsiteX0" fmla="*/ 0 w 2743200"/>
              <a:gd name="connsiteY0" fmla="*/ 1048873 h 1048873"/>
              <a:gd name="connsiteX1" fmla="*/ 304464 w 2743200"/>
              <a:gd name="connsiteY1" fmla="*/ 1025160 h 1048873"/>
              <a:gd name="connsiteX2" fmla="*/ 1380015 w 2743200"/>
              <a:gd name="connsiteY2" fmla="*/ 832895 h 1048873"/>
              <a:gd name="connsiteX3" fmla="*/ 1506236 w 2743200"/>
              <a:gd name="connsiteY3" fmla="*/ 190571 h 1048873"/>
              <a:gd name="connsiteX4" fmla="*/ 1828800 w 2743200"/>
              <a:gd name="connsiteY4" fmla="*/ 19471 h 1048873"/>
              <a:gd name="connsiteX5" fmla="*/ 2743200 w 2743200"/>
              <a:gd name="connsiteY5" fmla="*/ 11056 h 10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3200" h="1048873">
                <a:moveTo>
                  <a:pt x="0" y="1048873"/>
                </a:moveTo>
                <a:cubicBezTo>
                  <a:pt x="45345" y="1044665"/>
                  <a:pt x="74461" y="1049250"/>
                  <a:pt x="304464" y="1025160"/>
                </a:cubicBezTo>
                <a:cubicBezTo>
                  <a:pt x="534467" y="1001070"/>
                  <a:pt x="1179720" y="971993"/>
                  <a:pt x="1380015" y="832895"/>
                </a:cubicBezTo>
                <a:cubicBezTo>
                  <a:pt x="1580310" y="693797"/>
                  <a:pt x="1451072" y="334557"/>
                  <a:pt x="1506236" y="190571"/>
                </a:cubicBezTo>
                <a:cubicBezTo>
                  <a:pt x="1561400" y="46585"/>
                  <a:pt x="1622639" y="49390"/>
                  <a:pt x="1828800" y="19471"/>
                </a:cubicBezTo>
                <a:cubicBezTo>
                  <a:pt x="2034961" y="-10448"/>
                  <a:pt x="2389080" y="304"/>
                  <a:pt x="2743200" y="11056"/>
                </a:cubicBezTo>
              </a:path>
            </a:pathLst>
          </a:custGeom>
          <a:noFill/>
          <a:ln w="19050">
            <a:solidFill>
              <a:srgbClr val="DEB14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6A5E7-5303-7D61-96E0-BCF569F6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7203-28FA-93AB-60BF-CB3D0009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OS present in the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8CB3B4-ED7A-2D1B-75AF-508F99E3A08F}"/>
              </a:ext>
            </a:extLst>
          </p:cNvPr>
          <p:cNvSpPr/>
          <p:nvPr/>
        </p:nvSpPr>
        <p:spPr bwMode="ltGray">
          <a:xfrm>
            <a:off x="1949804" y="1363608"/>
            <a:ext cx="9615662" cy="4698525"/>
          </a:xfrm>
          <a:prstGeom prst="rect">
            <a:avLst/>
          </a:prstGeom>
          <a:noFill/>
          <a:ln w="5715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48A5A7-2E5E-2909-37FD-B1BFCC0E18FA}"/>
              </a:ext>
            </a:extLst>
          </p:cNvPr>
          <p:cNvGrpSpPr/>
          <p:nvPr/>
        </p:nvGrpSpPr>
        <p:grpSpPr>
          <a:xfrm>
            <a:off x="4844955" y="3812875"/>
            <a:ext cx="5829895" cy="2243107"/>
            <a:chOff x="4844955" y="3084745"/>
            <a:chExt cx="5829895" cy="21348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F98037-ADF7-28E7-1C90-D441081822D6}"/>
                </a:ext>
              </a:extLst>
            </p:cNvPr>
            <p:cNvSpPr/>
            <p:nvPr/>
          </p:nvSpPr>
          <p:spPr bwMode="ltGray">
            <a:xfrm>
              <a:off x="4844955" y="3084745"/>
              <a:ext cx="5829895" cy="2134879"/>
            </a:xfrm>
            <a:prstGeom prst="rect">
              <a:avLst/>
            </a:prstGeom>
            <a:noFill/>
            <a:ln w="28575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iLO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34B6DD-6D30-A7EE-1047-C2F0DCBAB1F3}"/>
                </a:ext>
              </a:extLst>
            </p:cNvPr>
            <p:cNvSpPr/>
            <p:nvPr/>
          </p:nvSpPr>
          <p:spPr bwMode="ltGray">
            <a:xfrm>
              <a:off x="4959326" y="3314159"/>
              <a:ext cx="1741725" cy="1676049"/>
            </a:xfrm>
            <a:prstGeom prst="rect">
              <a:avLst/>
            </a:prstGeom>
            <a:noFill/>
            <a:ln w="19050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Installation queue</a:t>
              </a:r>
            </a:p>
          </p:txBody>
        </p:sp>
        <p:sp>
          <p:nvSpPr>
            <p:cNvPr id="9" name="Can 17">
              <a:extLst>
                <a:ext uri="{FF2B5EF4-FFF2-40B4-BE49-F238E27FC236}">
                  <a16:creationId xmlns:a16="http://schemas.microsoft.com/office/drawing/2014/main" id="{6A56C063-F6B2-2800-7789-2A3AB4C6A05B}"/>
                </a:ext>
              </a:extLst>
            </p:cNvPr>
            <p:cNvSpPr/>
            <p:nvPr/>
          </p:nvSpPr>
          <p:spPr bwMode="ltGray">
            <a:xfrm>
              <a:off x="8571765" y="3203432"/>
              <a:ext cx="1784585" cy="1861728"/>
            </a:xfrm>
            <a:prstGeom prst="can">
              <a:avLst/>
            </a:prstGeom>
            <a:noFill/>
            <a:ln w="19050">
              <a:solidFill>
                <a:srgbClr val="DEB1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Repository</a:t>
              </a:r>
            </a:p>
          </p:txBody>
        </p:sp>
        <p:sp>
          <p:nvSpPr>
            <p:cNvPr id="10" name="Folded Corner 23">
              <a:extLst>
                <a:ext uri="{FF2B5EF4-FFF2-40B4-BE49-F238E27FC236}">
                  <a16:creationId xmlns:a16="http://schemas.microsoft.com/office/drawing/2014/main" id="{2EBD322E-6B95-E810-9447-F6117B3E6B05}"/>
                </a:ext>
              </a:extLst>
            </p:cNvPr>
            <p:cNvSpPr/>
            <p:nvPr/>
          </p:nvSpPr>
          <p:spPr bwMode="ltGray">
            <a:xfrm>
              <a:off x="8667784" y="3972954"/>
              <a:ext cx="797492" cy="527128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fwpkg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olded Corner 24">
              <a:extLst>
                <a:ext uri="{FF2B5EF4-FFF2-40B4-BE49-F238E27FC236}">
                  <a16:creationId xmlns:a16="http://schemas.microsoft.com/office/drawing/2014/main" id="{B0C93965-3912-78E6-5722-B88ECFD422DC}"/>
                </a:ext>
              </a:extLst>
            </p:cNvPr>
            <p:cNvSpPr/>
            <p:nvPr/>
          </p:nvSpPr>
          <p:spPr bwMode="ltGray">
            <a:xfrm>
              <a:off x="9063339" y="4154742"/>
              <a:ext cx="797492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rpm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olded Corner 25">
              <a:extLst>
                <a:ext uri="{FF2B5EF4-FFF2-40B4-BE49-F238E27FC236}">
                  <a16:creationId xmlns:a16="http://schemas.microsoft.com/office/drawing/2014/main" id="{FCFE74E5-C0B8-F47C-A071-EE00D4C12406}"/>
                </a:ext>
              </a:extLst>
            </p:cNvPr>
            <p:cNvSpPr/>
            <p:nvPr/>
          </p:nvSpPr>
          <p:spPr bwMode="ltGray">
            <a:xfrm>
              <a:off x="9319426" y="4314527"/>
              <a:ext cx="661738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exe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Folded Corner 26">
              <a:extLst>
                <a:ext uri="{FF2B5EF4-FFF2-40B4-BE49-F238E27FC236}">
                  <a16:creationId xmlns:a16="http://schemas.microsoft.com/office/drawing/2014/main" id="{86E2B2D3-B816-9CD9-0905-5C55A82DBC7F}"/>
                </a:ext>
              </a:extLst>
            </p:cNvPr>
            <p:cNvSpPr/>
            <p:nvPr/>
          </p:nvSpPr>
          <p:spPr bwMode="ltGray">
            <a:xfrm>
              <a:off x="9585609" y="4389334"/>
              <a:ext cx="651642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zip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Folded Corner 27">
              <a:extLst>
                <a:ext uri="{FF2B5EF4-FFF2-40B4-BE49-F238E27FC236}">
                  <a16:creationId xmlns:a16="http://schemas.microsoft.com/office/drawing/2014/main" id="{9B379365-0534-136C-9D22-F21E41750F82}"/>
                </a:ext>
              </a:extLst>
            </p:cNvPr>
            <p:cNvSpPr/>
            <p:nvPr/>
          </p:nvSpPr>
          <p:spPr bwMode="ltGray">
            <a:xfrm>
              <a:off x="5520784" y="4477854"/>
              <a:ext cx="512175" cy="474367"/>
            </a:xfrm>
            <a:prstGeom prst="foldedCorner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</a:rPr>
                <a:t>bin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Striped Right Arrow 28">
              <a:extLst>
                <a:ext uri="{FF2B5EF4-FFF2-40B4-BE49-F238E27FC236}">
                  <a16:creationId xmlns:a16="http://schemas.microsoft.com/office/drawing/2014/main" id="{2EC257A6-8DA0-7CE8-D563-C927F70CE46B}"/>
                </a:ext>
              </a:extLst>
            </p:cNvPr>
            <p:cNvSpPr/>
            <p:nvPr/>
          </p:nvSpPr>
          <p:spPr bwMode="ltGray">
            <a:xfrm rot="10800000">
              <a:off x="6053661" y="4411853"/>
              <a:ext cx="2741014" cy="564862"/>
            </a:xfrm>
            <a:prstGeom prst="stripedRightArrow">
              <a:avLst/>
            </a:prstGeom>
            <a:solidFill>
              <a:srgbClr val="E6E8E9"/>
            </a:solidFill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BEE1C82-F03B-65BB-4F93-45F275973002}"/>
              </a:ext>
            </a:extLst>
          </p:cNvPr>
          <p:cNvGrpSpPr/>
          <p:nvPr/>
        </p:nvGrpSpPr>
        <p:grpSpPr>
          <a:xfrm>
            <a:off x="7132560" y="6071006"/>
            <a:ext cx="4924164" cy="723490"/>
            <a:chOff x="7132560" y="6094859"/>
            <a:chExt cx="4924164" cy="7234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63DAA4-34EC-9FD5-7E21-D20142B44DC8}"/>
                </a:ext>
              </a:extLst>
            </p:cNvPr>
            <p:cNvGrpSpPr/>
            <p:nvPr/>
          </p:nvGrpSpPr>
          <p:grpSpPr>
            <a:xfrm>
              <a:off x="7132560" y="6481560"/>
              <a:ext cx="4924164" cy="336789"/>
              <a:chOff x="7132560" y="6056167"/>
              <a:chExt cx="4924164" cy="336789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35DD90D8-AAF5-9601-C446-D71AFE487A16}"/>
                  </a:ext>
                </a:extLst>
              </p:cNvPr>
              <p:cNvCxnSpPr/>
              <p:nvPr/>
            </p:nvCxnSpPr>
            <p:spPr>
              <a:xfrm>
                <a:off x="7132560" y="6056167"/>
                <a:ext cx="4924164" cy="20549"/>
              </a:xfrm>
              <a:prstGeom prst="line">
                <a:avLst/>
              </a:prstGeom>
              <a:ln w="57150">
                <a:solidFill>
                  <a:srgbClr val="DEB1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1ACD56-6FFE-D5E5-19EA-F3520D3E4131}"/>
                  </a:ext>
                </a:extLst>
              </p:cNvPr>
              <p:cNvSpPr/>
              <p:nvPr/>
            </p:nvSpPr>
            <p:spPr bwMode="ltGray">
              <a:xfrm>
                <a:off x="9605692" y="6059646"/>
                <a:ext cx="2251628" cy="33331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Management Network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0C69B64-2E41-5FE7-FCB1-60E6F99A6DC9}"/>
                </a:ext>
              </a:extLst>
            </p:cNvPr>
            <p:cNvCxnSpPr/>
            <p:nvPr/>
          </p:nvCxnSpPr>
          <p:spPr>
            <a:xfrm>
              <a:off x="7919151" y="6095188"/>
              <a:ext cx="56" cy="370278"/>
            </a:xfrm>
            <a:prstGeom prst="line">
              <a:avLst/>
            </a:prstGeom>
            <a:ln w="57150">
              <a:solidFill>
                <a:srgbClr val="DEB1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4AFBB59-5BC1-2FF6-32AD-2F723B0D87D7}"/>
                </a:ext>
              </a:extLst>
            </p:cNvPr>
            <p:cNvCxnSpPr/>
            <p:nvPr/>
          </p:nvCxnSpPr>
          <p:spPr>
            <a:xfrm>
              <a:off x="11028413" y="6094859"/>
              <a:ext cx="704" cy="386701"/>
            </a:xfrm>
            <a:prstGeom prst="line">
              <a:avLst/>
            </a:prstGeom>
            <a:ln w="5715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8426565D-BA22-1CB1-5440-12F5795A099F}"/>
              </a:ext>
            </a:extLst>
          </p:cNvPr>
          <p:cNvSpPr/>
          <p:nvPr/>
        </p:nvSpPr>
        <p:spPr bwMode="ltGray">
          <a:xfrm>
            <a:off x="7391169" y="6122894"/>
            <a:ext cx="466725" cy="477931"/>
          </a:xfrm>
          <a:prstGeom prst="ellipse">
            <a:avLst/>
          </a:prstGeom>
          <a:solidFill>
            <a:srgbClr val="DEB146"/>
          </a:solidFill>
          <a:ln w="19050">
            <a:solidFill>
              <a:srgbClr val="DEB1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Flowchart: Multidocument 24">
            <a:extLst>
              <a:ext uri="{FF2B5EF4-FFF2-40B4-BE49-F238E27FC236}">
                <a16:creationId xmlns:a16="http://schemas.microsoft.com/office/drawing/2014/main" id="{9B721532-C77A-64CD-33F1-0FE586EC687A}"/>
              </a:ext>
            </a:extLst>
          </p:cNvPr>
          <p:cNvSpPr/>
          <p:nvPr/>
        </p:nvSpPr>
        <p:spPr bwMode="ltGray">
          <a:xfrm>
            <a:off x="5181159" y="6113830"/>
            <a:ext cx="1478058" cy="701677"/>
          </a:xfrm>
          <a:prstGeom prst="flowChartMultidocument">
            <a:avLst/>
          </a:prstGeom>
          <a:noFill/>
          <a:ln w="19050">
            <a:solidFill>
              <a:srgbClr val="C6C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Smart Components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2B083F-6C4E-5B2B-C6A9-740852C824D3}"/>
              </a:ext>
            </a:extLst>
          </p:cNvPr>
          <p:cNvGrpSpPr/>
          <p:nvPr/>
        </p:nvGrpSpPr>
        <p:grpSpPr>
          <a:xfrm>
            <a:off x="195944" y="1007125"/>
            <a:ext cx="6345524" cy="366524"/>
            <a:chOff x="0" y="1176455"/>
            <a:chExt cx="6345524" cy="36652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29FE4E-AAA1-0E77-CF84-EE26B0896D8C}"/>
                </a:ext>
              </a:extLst>
            </p:cNvPr>
            <p:cNvCxnSpPr/>
            <p:nvPr/>
          </p:nvCxnSpPr>
          <p:spPr>
            <a:xfrm>
              <a:off x="313178" y="1191526"/>
              <a:ext cx="6032346" cy="12752"/>
            </a:xfrm>
            <a:prstGeom prst="line">
              <a:avLst/>
            </a:prstGeom>
            <a:ln w="5715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E1F67D-2B36-43EB-535A-D20DC237DCB9}"/>
                </a:ext>
              </a:extLst>
            </p:cNvPr>
            <p:cNvSpPr/>
            <p:nvPr/>
          </p:nvSpPr>
          <p:spPr bwMode="ltGray">
            <a:xfrm>
              <a:off x="0" y="1176455"/>
              <a:ext cx="1957043" cy="36439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Deployment Network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9BE42F6-3F69-5898-712A-676DA50CF9C7}"/>
                </a:ext>
              </a:extLst>
            </p:cNvPr>
            <p:cNvCxnSpPr/>
            <p:nvPr/>
          </p:nvCxnSpPr>
          <p:spPr>
            <a:xfrm flipH="1">
              <a:off x="3409307" y="1204278"/>
              <a:ext cx="2909" cy="338701"/>
            </a:xfrm>
            <a:prstGeom prst="line">
              <a:avLst/>
            </a:prstGeom>
            <a:ln w="57150">
              <a:solidFill>
                <a:srgbClr val="01A9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84353E45-0621-9EEE-DDF9-ECB8947895D5}"/>
              </a:ext>
            </a:extLst>
          </p:cNvPr>
          <p:cNvSpPr/>
          <p:nvPr/>
        </p:nvSpPr>
        <p:spPr bwMode="ltGray">
          <a:xfrm>
            <a:off x="7379662" y="5327170"/>
            <a:ext cx="466725" cy="477931"/>
          </a:xfrm>
          <a:prstGeom prst="ellipse">
            <a:avLst/>
          </a:prstGeom>
          <a:solidFill>
            <a:srgbClr val="DEB146"/>
          </a:solidFill>
          <a:ln w="19050">
            <a:solidFill>
              <a:srgbClr val="DEB1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4787B3-907F-3723-CCDD-FEAF0DFCECC8}"/>
              </a:ext>
            </a:extLst>
          </p:cNvPr>
          <p:cNvSpPr/>
          <p:nvPr/>
        </p:nvSpPr>
        <p:spPr bwMode="ltGray">
          <a:xfrm>
            <a:off x="5018256" y="4746479"/>
            <a:ext cx="466725" cy="477931"/>
          </a:xfrm>
          <a:prstGeom prst="ellipse">
            <a:avLst/>
          </a:prstGeom>
          <a:solidFill>
            <a:srgbClr val="DEB146"/>
          </a:solidFill>
          <a:ln w="19050">
            <a:solidFill>
              <a:srgbClr val="DEB1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B12D18-E389-D240-FAE6-B3EC4BAF6BC2}"/>
              </a:ext>
            </a:extLst>
          </p:cNvPr>
          <p:cNvGrpSpPr/>
          <p:nvPr/>
        </p:nvGrpSpPr>
        <p:grpSpPr>
          <a:xfrm>
            <a:off x="2085649" y="3806724"/>
            <a:ext cx="3435136" cy="1719093"/>
            <a:chOff x="2085648" y="3526527"/>
            <a:chExt cx="3783428" cy="2015466"/>
          </a:xfrm>
        </p:grpSpPr>
        <p:sp>
          <p:nvSpPr>
            <p:cNvPr id="37" name="Rounded Rectangle 22">
              <a:extLst>
                <a:ext uri="{FF2B5EF4-FFF2-40B4-BE49-F238E27FC236}">
                  <a16:creationId xmlns:a16="http://schemas.microsoft.com/office/drawing/2014/main" id="{00C99220-C9B7-73EC-48D7-B3BE5B357436}"/>
                </a:ext>
              </a:extLst>
            </p:cNvPr>
            <p:cNvSpPr/>
            <p:nvPr/>
          </p:nvSpPr>
          <p:spPr bwMode="ltGray">
            <a:xfrm>
              <a:off x="2085648" y="3526527"/>
              <a:ext cx="2917004" cy="1905463"/>
            </a:xfrm>
            <a:prstGeom prst="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Firmware locations</a:t>
              </a:r>
            </a:p>
          </p:txBody>
        </p:sp>
        <p:sp>
          <p:nvSpPr>
            <p:cNvPr id="38" name="Snip and Round Single Corner Rectangle 29">
              <a:extLst>
                <a:ext uri="{FF2B5EF4-FFF2-40B4-BE49-F238E27FC236}">
                  <a16:creationId xmlns:a16="http://schemas.microsoft.com/office/drawing/2014/main" id="{64E274A7-4541-594E-369C-53C1B91C4D5B}"/>
                </a:ext>
              </a:extLst>
            </p:cNvPr>
            <p:cNvSpPr/>
            <p:nvPr/>
          </p:nvSpPr>
          <p:spPr bwMode="ltGray">
            <a:xfrm>
              <a:off x="2393091" y="4129126"/>
              <a:ext cx="976045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DIMM</a:t>
              </a:r>
            </a:p>
          </p:txBody>
        </p:sp>
        <p:sp>
          <p:nvSpPr>
            <p:cNvPr id="39" name="Snip and Round Single Corner Rectangle 31">
              <a:extLst>
                <a:ext uri="{FF2B5EF4-FFF2-40B4-BE49-F238E27FC236}">
                  <a16:creationId xmlns:a16="http://schemas.microsoft.com/office/drawing/2014/main" id="{12264BCC-4507-0D37-D3B7-480BBEA27591}"/>
                </a:ext>
              </a:extLst>
            </p:cNvPr>
            <p:cNvSpPr/>
            <p:nvPr/>
          </p:nvSpPr>
          <p:spPr bwMode="ltGray">
            <a:xfrm>
              <a:off x="3708917" y="4064715"/>
              <a:ext cx="976045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ROM</a:t>
              </a:r>
            </a:p>
          </p:txBody>
        </p:sp>
        <p:sp>
          <p:nvSpPr>
            <p:cNvPr id="40" name="Snip and Round Single Corner Rectangle 32">
              <a:extLst>
                <a:ext uri="{FF2B5EF4-FFF2-40B4-BE49-F238E27FC236}">
                  <a16:creationId xmlns:a16="http://schemas.microsoft.com/office/drawing/2014/main" id="{88BF1ADB-C948-413A-0251-0CFFD9AEEA80}"/>
                </a:ext>
              </a:extLst>
            </p:cNvPr>
            <p:cNvSpPr/>
            <p:nvPr/>
          </p:nvSpPr>
          <p:spPr bwMode="ltGray">
            <a:xfrm>
              <a:off x="2270586" y="4816302"/>
              <a:ext cx="1312612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Storage controller</a:t>
              </a:r>
            </a:p>
          </p:txBody>
        </p:sp>
        <p:sp>
          <p:nvSpPr>
            <p:cNvPr id="41" name="Snip and Round Single Corner Rectangle 33">
              <a:extLst>
                <a:ext uri="{FF2B5EF4-FFF2-40B4-BE49-F238E27FC236}">
                  <a16:creationId xmlns:a16="http://schemas.microsoft.com/office/drawing/2014/main" id="{F0237CF1-C824-8BE2-058D-2ED2D085FD79}"/>
                </a:ext>
              </a:extLst>
            </p:cNvPr>
            <p:cNvSpPr/>
            <p:nvPr/>
          </p:nvSpPr>
          <p:spPr bwMode="ltGray">
            <a:xfrm>
              <a:off x="3737389" y="4815903"/>
              <a:ext cx="976045" cy="549174"/>
            </a:xfrm>
            <a:prstGeom prst="snipRoundRect">
              <a:avLst/>
            </a:prstGeom>
            <a:noFill/>
            <a:ln w="19050">
              <a:solidFill>
                <a:srgbClr val="01A9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CNA</a:t>
              </a:r>
            </a:p>
          </p:txBody>
        </p:sp>
        <p:cxnSp>
          <p:nvCxnSpPr>
            <p:cNvPr id="42" name="Curved Connector 35">
              <a:extLst>
                <a:ext uri="{FF2B5EF4-FFF2-40B4-BE49-F238E27FC236}">
                  <a16:creationId xmlns:a16="http://schemas.microsoft.com/office/drawing/2014/main" id="{E38C5C00-D946-8F23-BEC9-0E41C48F2CA9}"/>
                </a:ext>
              </a:extLst>
            </p:cNvPr>
            <p:cNvCxnSpPr>
              <a:cxnSpLocks/>
              <a:stCxn id="14" idx="1"/>
              <a:endCxn id="39" idx="0"/>
            </p:cNvCxnSpPr>
            <p:nvPr/>
          </p:nvCxnSpPr>
          <p:spPr>
            <a:xfrm rot="10800000">
              <a:off x="4684963" y="4339303"/>
              <a:ext cx="1184113" cy="120269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01A98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654D681-9AE6-AEB9-6873-21B4FCF45E9B}"/>
              </a:ext>
            </a:extLst>
          </p:cNvPr>
          <p:cNvSpPr/>
          <p:nvPr/>
        </p:nvSpPr>
        <p:spPr bwMode="ltGray">
          <a:xfrm>
            <a:off x="9700594" y="865420"/>
            <a:ext cx="2081254" cy="33331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Production Network</a:t>
            </a:r>
          </a:p>
        </p:txBody>
      </p:sp>
      <p:sp>
        <p:nvSpPr>
          <p:cNvPr id="43" name="Freeform 106">
            <a:extLst>
              <a:ext uri="{FF2B5EF4-FFF2-40B4-BE49-F238E27FC236}">
                <a16:creationId xmlns:a16="http://schemas.microsoft.com/office/drawing/2014/main" id="{C3CCC780-876F-5364-A6CE-0EEFDBE95129}"/>
              </a:ext>
            </a:extLst>
          </p:cNvPr>
          <p:cNvSpPr/>
          <p:nvPr/>
        </p:nvSpPr>
        <p:spPr bwMode="ltGray">
          <a:xfrm>
            <a:off x="6592752" y="5494392"/>
            <a:ext cx="2549413" cy="891752"/>
          </a:xfrm>
          <a:custGeom>
            <a:avLst/>
            <a:gdLst>
              <a:gd name="connsiteX0" fmla="*/ 0 w 2754420"/>
              <a:gd name="connsiteY0" fmla="*/ 1034848 h 1037652"/>
              <a:gd name="connsiteX1" fmla="*/ 305735 w 2754420"/>
              <a:gd name="connsiteY1" fmla="*/ 1009604 h 1037652"/>
              <a:gd name="connsiteX2" fmla="*/ 1391235 w 2754420"/>
              <a:gd name="connsiteY2" fmla="*/ 832895 h 1037652"/>
              <a:gd name="connsiteX3" fmla="*/ 1517456 w 2754420"/>
              <a:gd name="connsiteY3" fmla="*/ 190571 h 1037652"/>
              <a:gd name="connsiteX4" fmla="*/ 1840020 w 2754420"/>
              <a:gd name="connsiteY4" fmla="*/ 19471 h 1037652"/>
              <a:gd name="connsiteX5" fmla="*/ 2754420 w 2754420"/>
              <a:gd name="connsiteY5" fmla="*/ 11056 h 1037652"/>
              <a:gd name="connsiteX0" fmla="*/ 0 w 2754420"/>
              <a:gd name="connsiteY0" fmla="*/ 1034848 h 1037652"/>
              <a:gd name="connsiteX1" fmla="*/ 305735 w 2754420"/>
              <a:gd name="connsiteY1" fmla="*/ 1009604 h 1037652"/>
              <a:gd name="connsiteX2" fmla="*/ 1391235 w 2754420"/>
              <a:gd name="connsiteY2" fmla="*/ 832895 h 1037652"/>
              <a:gd name="connsiteX3" fmla="*/ 1517456 w 2754420"/>
              <a:gd name="connsiteY3" fmla="*/ 190571 h 1037652"/>
              <a:gd name="connsiteX4" fmla="*/ 1840020 w 2754420"/>
              <a:gd name="connsiteY4" fmla="*/ 19471 h 1037652"/>
              <a:gd name="connsiteX5" fmla="*/ 2754420 w 2754420"/>
              <a:gd name="connsiteY5" fmla="*/ 11056 h 1037652"/>
              <a:gd name="connsiteX0" fmla="*/ 0 w 2754420"/>
              <a:gd name="connsiteY0" fmla="*/ 1034848 h 1036004"/>
              <a:gd name="connsiteX1" fmla="*/ 305735 w 2754420"/>
              <a:gd name="connsiteY1" fmla="*/ 1009604 h 1036004"/>
              <a:gd name="connsiteX2" fmla="*/ 1391235 w 2754420"/>
              <a:gd name="connsiteY2" fmla="*/ 832895 h 1036004"/>
              <a:gd name="connsiteX3" fmla="*/ 1517456 w 2754420"/>
              <a:gd name="connsiteY3" fmla="*/ 190571 h 1036004"/>
              <a:gd name="connsiteX4" fmla="*/ 1840020 w 2754420"/>
              <a:gd name="connsiteY4" fmla="*/ 19471 h 1036004"/>
              <a:gd name="connsiteX5" fmla="*/ 2754420 w 2754420"/>
              <a:gd name="connsiteY5" fmla="*/ 11056 h 1036004"/>
              <a:gd name="connsiteX0" fmla="*/ 0 w 2754420"/>
              <a:gd name="connsiteY0" fmla="*/ 1034848 h 1036004"/>
              <a:gd name="connsiteX1" fmla="*/ 305735 w 2754420"/>
              <a:gd name="connsiteY1" fmla="*/ 1009604 h 1036004"/>
              <a:gd name="connsiteX2" fmla="*/ 1391235 w 2754420"/>
              <a:gd name="connsiteY2" fmla="*/ 832895 h 1036004"/>
              <a:gd name="connsiteX3" fmla="*/ 1517456 w 2754420"/>
              <a:gd name="connsiteY3" fmla="*/ 190571 h 1036004"/>
              <a:gd name="connsiteX4" fmla="*/ 1840020 w 2754420"/>
              <a:gd name="connsiteY4" fmla="*/ 19471 h 1036004"/>
              <a:gd name="connsiteX5" fmla="*/ 2754420 w 2754420"/>
              <a:gd name="connsiteY5" fmla="*/ 11056 h 1036004"/>
              <a:gd name="connsiteX0" fmla="*/ 0 w 2754420"/>
              <a:gd name="connsiteY0" fmla="*/ 1034848 h 1037341"/>
              <a:gd name="connsiteX1" fmla="*/ 308540 w 2754420"/>
              <a:gd name="connsiteY1" fmla="*/ 1018018 h 1037341"/>
              <a:gd name="connsiteX2" fmla="*/ 1391235 w 2754420"/>
              <a:gd name="connsiteY2" fmla="*/ 832895 h 1037341"/>
              <a:gd name="connsiteX3" fmla="*/ 1517456 w 2754420"/>
              <a:gd name="connsiteY3" fmla="*/ 190571 h 1037341"/>
              <a:gd name="connsiteX4" fmla="*/ 1840020 w 2754420"/>
              <a:gd name="connsiteY4" fmla="*/ 19471 h 1037341"/>
              <a:gd name="connsiteX5" fmla="*/ 2754420 w 2754420"/>
              <a:gd name="connsiteY5" fmla="*/ 11056 h 1037341"/>
              <a:gd name="connsiteX0" fmla="*/ 0 w 2743200"/>
              <a:gd name="connsiteY0" fmla="*/ 1048873 h 1050902"/>
              <a:gd name="connsiteX1" fmla="*/ 297320 w 2743200"/>
              <a:gd name="connsiteY1" fmla="*/ 1018018 h 1050902"/>
              <a:gd name="connsiteX2" fmla="*/ 1380015 w 2743200"/>
              <a:gd name="connsiteY2" fmla="*/ 832895 h 1050902"/>
              <a:gd name="connsiteX3" fmla="*/ 1506236 w 2743200"/>
              <a:gd name="connsiteY3" fmla="*/ 190571 h 1050902"/>
              <a:gd name="connsiteX4" fmla="*/ 1828800 w 2743200"/>
              <a:gd name="connsiteY4" fmla="*/ 19471 h 1050902"/>
              <a:gd name="connsiteX5" fmla="*/ 2743200 w 2743200"/>
              <a:gd name="connsiteY5" fmla="*/ 11056 h 1050902"/>
              <a:gd name="connsiteX0" fmla="*/ 0 w 2743200"/>
              <a:gd name="connsiteY0" fmla="*/ 1048873 h 1048873"/>
              <a:gd name="connsiteX1" fmla="*/ 297320 w 2743200"/>
              <a:gd name="connsiteY1" fmla="*/ 1018018 h 1048873"/>
              <a:gd name="connsiteX2" fmla="*/ 1380015 w 2743200"/>
              <a:gd name="connsiteY2" fmla="*/ 832895 h 1048873"/>
              <a:gd name="connsiteX3" fmla="*/ 1506236 w 2743200"/>
              <a:gd name="connsiteY3" fmla="*/ 190571 h 1048873"/>
              <a:gd name="connsiteX4" fmla="*/ 1828800 w 2743200"/>
              <a:gd name="connsiteY4" fmla="*/ 19471 h 1048873"/>
              <a:gd name="connsiteX5" fmla="*/ 2743200 w 2743200"/>
              <a:gd name="connsiteY5" fmla="*/ 11056 h 1048873"/>
              <a:gd name="connsiteX0" fmla="*/ 0 w 2743200"/>
              <a:gd name="connsiteY0" fmla="*/ 1048873 h 1048873"/>
              <a:gd name="connsiteX1" fmla="*/ 297320 w 2743200"/>
              <a:gd name="connsiteY1" fmla="*/ 1018018 h 1048873"/>
              <a:gd name="connsiteX2" fmla="*/ 1380015 w 2743200"/>
              <a:gd name="connsiteY2" fmla="*/ 832895 h 1048873"/>
              <a:gd name="connsiteX3" fmla="*/ 1506236 w 2743200"/>
              <a:gd name="connsiteY3" fmla="*/ 190571 h 1048873"/>
              <a:gd name="connsiteX4" fmla="*/ 1828800 w 2743200"/>
              <a:gd name="connsiteY4" fmla="*/ 19471 h 1048873"/>
              <a:gd name="connsiteX5" fmla="*/ 2743200 w 2743200"/>
              <a:gd name="connsiteY5" fmla="*/ 11056 h 1048873"/>
              <a:gd name="connsiteX0" fmla="*/ 0 w 2743200"/>
              <a:gd name="connsiteY0" fmla="*/ 1048873 h 1048873"/>
              <a:gd name="connsiteX1" fmla="*/ 297320 w 2743200"/>
              <a:gd name="connsiteY1" fmla="*/ 1018018 h 1048873"/>
              <a:gd name="connsiteX2" fmla="*/ 1380015 w 2743200"/>
              <a:gd name="connsiteY2" fmla="*/ 832895 h 1048873"/>
              <a:gd name="connsiteX3" fmla="*/ 1506236 w 2743200"/>
              <a:gd name="connsiteY3" fmla="*/ 190571 h 1048873"/>
              <a:gd name="connsiteX4" fmla="*/ 1828800 w 2743200"/>
              <a:gd name="connsiteY4" fmla="*/ 19471 h 1048873"/>
              <a:gd name="connsiteX5" fmla="*/ 2743200 w 2743200"/>
              <a:gd name="connsiteY5" fmla="*/ 11056 h 1048873"/>
              <a:gd name="connsiteX0" fmla="*/ 0 w 2743200"/>
              <a:gd name="connsiteY0" fmla="*/ 1048873 h 1048873"/>
              <a:gd name="connsiteX1" fmla="*/ 299702 w 2743200"/>
              <a:gd name="connsiteY1" fmla="*/ 1025161 h 1048873"/>
              <a:gd name="connsiteX2" fmla="*/ 1380015 w 2743200"/>
              <a:gd name="connsiteY2" fmla="*/ 832895 h 1048873"/>
              <a:gd name="connsiteX3" fmla="*/ 1506236 w 2743200"/>
              <a:gd name="connsiteY3" fmla="*/ 190571 h 1048873"/>
              <a:gd name="connsiteX4" fmla="*/ 1828800 w 2743200"/>
              <a:gd name="connsiteY4" fmla="*/ 19471 h 1048873"/>
              <a:gd name="connsiteX5" fmla="*/ 2743200 w 2743200"/>
              <a:gd name="connsiteY5" fmla="*/ 11056 h 1048873"/>
              <a:gd name="connsiteX0" fmla="*/ 0 w 2743200"/>
              <a:gd name="connsiteY0" fmla="*/ 1048873 h 1051964"/>
              <a:gd name="connsiteX1" fmla="*/ 304464 w 2743200"/>
              <a:gd name="connsiteY1" fmla="*/ 1039448 h 1051964"/>
              <a:gd name="connsiteX2" fmla="*/ 1380015 w 2743200"/>
              <a:gd name="connsiteY2" fmla="*/ 832895 h 1051964"/>
              <a:gd name="connsiteX3" fmla="*/ 1506236 w 2743200"/>
              <a:gd name="connsiteY3" fmla="*/ 190571 h 1051964"/>
              <a:gd name="connsiteX4" fmla="*/ 1828800 w 2743200"/>
              <a:gd name="connsiteY4" fmla="*/ 19471 h 1051964"/>
              <a:gd name="connsiteX5" fmla="*/ 2743200 w 2743200"/>
              <a:gd name="connsiteY5" fmla="*/ 11056 h 1051964"/>
              <a:gd name="connsiteX0" fmla="*/ 0 w 2743200"/>
              <a:gd name="connsiteY0" fmla="*/ 1048873 h 1048873"/>
              <a:gd name="connsiteX1" fmla="*/ 304464 w 2743200"/>
              <a:gd name="connsiteY1" fmla="*/ 1025160 h 1048873"/>
              <a:gd name="connsiteX2" fmla="*/ 1380015 w 2743200"/>
              <a:gd name="connsiteY2" fmla="*/ 832895 h 1048873"/>
              <a:gd name="connsiteX3" fmla="*/ 1506236 w 2743200"/>
              <a:gd name="connsiteY3" fmla="*/ 190571 h 1048873"/>
              <a:gd name="connsiteX4" fmla="*/ 1828800 w 2743200"/>
              <a:gd name="connsiteY4" fmla="*/ 19471 h 1048873"/>
              <a:gd name="connsiteX5" fmla="*/ 2743200 w 2743200"/>
              <a:gd name="connsiteY5" fmla="*/ 11056 h 104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3200" h="1048873">
                <a:moveTo>
                  <a:pt x="0" y="1048873"/>
                </a:moveTo>
                <a:cubicBezTo>
                  <a:pt x="45345" y="1044665"/>
                  <a:pt x="74461" y="1049250"/>
                  <a:pt x="304464" y="1025160"/>
                </a:cubicBezTo>
                <a:cubicBezTo>
                  <a:pt x="534467" y="1001070"/>
                  <a:pt x="1179720" y="971993"/>
                  <a:pt x="1380015" y="832895"/>
                </a:cubicBezTo>
                <a:cubicBezTo>
                  <a:pt x="1580310" y="693797"/>
                  <a:pt x="1451072" y="334557"/>
                  <a:pt x="1506236" y="190571"/>
                </a:cubicBezTo>
                <a:cubicBezTo>
                  <a:pt x="1561400" y="46585"/>
                  <a:pt x="1622639" y="49390"/>
                  <a:pt x="1828800" y="19471"/>
                </a:cubicBezTo>
                <a:cubicBezTo>
                  <a:pt x="2034961" y="-10448"/>
                  <a:pt x="2389080" y="304"/>
                  <a:pt x="2743200" y="11056"/>
                </a:cubicBezTo>
              </a:path>
            </a:pathLst>
          </a:custGeom>
          <a:noFill/>
          <a:ln w="19050">
            <a:solidFill>
              <a:srgbClr val="DEB14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7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C6F68666B2224DBD60E57DCD303CF2" ma:contentTypeVersion="19" ma:contentTypeDescription="Create a new document." ma:contentTypeScope="" ma:versionID="b6fef9c8c894dd3c81d0d490b47187ff">
  <xsd:schema xmlns:xsd="http://www.w3.org/2001/XMLSchema" xmlns:xs="http://www.w3.org/2001/XMLSchema" xmlns:p="http://schemas.microsoft.com/office/2006/metadata/properties" xmlns:ns3="115f46ad-0135-4aab-bec4-bf173c0d708b" xmlns:ns4="e123aae8-14e7-4a51-b197-dead1e593f59" targetNamespace="http://schemas.microsoft.com/office/2006/metadata/properties" ma:root="true" ma:fieldsID="eccf5ad19651815f00b8a90357c95ecc" ns3:_="" ns4:_="">
    <xsd:import namespace="115f46ad-0135-4aab-bec4-bf173c0d708b"/>
    <xsd:import namespace="e123aae8-14e7-4a51-b197-dead1e593f5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  <xsd:element ref="ns4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5f46ad-0135-4aab-bec4-bf173c0d708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3aae8-14e7-4a51-b197-dead1e593f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23aae8-14e7-4a51-b197-dead1e593f5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F54F7F-4D69-43F4-9C74-6D2292E048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5f46ad-0135-4aab-bec4-bf173c0d708b"/>
    <ds:schemaRef ds:uri="e123aae8-14e7-4a51-b197-dead1e593f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958DC6-5C23-4AE0-B6AA-A4452D5FB2AB}">
  <ds:schemaRefs>
    <ds:schemaRef ds:uri="http://purl.org/dc/terms/"/>
    <ds:schemaRef ds:uri="http://www.w3.org/XML/1998/namespace"/>
    <ds:schemaRef ds:uri="115f46ad-0135-4aab-bec4-bf173c0d708b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e123aae8-14e7-4a51-b197-dead1e593f59"/>
    <ds:schemaRef ds:uri="http://purl.org/dc/dcmitype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CC0593A-7F70-4F4D-8531-3B3C40A6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HPE-PowerPoint-Light-Standard-R6.2</Template>
  <TotalTime>70</TotalTime>
  <Words>206</Words>
  <Application>Microsoft Office PowerPoint</Application>
  <PresentationFormat>Widescreen</PresentationFormat>
  <Paragraphs>90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HPE Graphik</vt:lpstr>
      <vt:lpstr>Arial</vt:lpstr>
      <vt:lpstr>HPE Graphik Light</vt:lpstr>
      <vt:lpstr>Aptos</vt:lpstr>
      <vt:lpstr>HPE Graphik Semibold</vt:lpstr>
      <vt:lpstr>HPE Light Theme</vt:lpstr>
      <vt:lpstr>Runtime agents, CHIF and vNIC communication paths</vt:lpstr>
      <vt:lpstr>OS connected to the management network</vt:lpstr>
      <vt:lpstr>OS connected to the management network</vt:lpstr>
      <vt:lpstr>No OS present in the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Donze, Francois</dc:creator>
  <cp:lastModifiedBy>Donze, Francois</cp:lastModifiedBy>
  <cp:revision>28</cp:revision>
  <dcterms:created xsi:type="dcterms:W3CDTF">2025-08-29T13:12:09Z</dcterms:created>
  <dcterms:modified xsi:type="dcterms:W3CDTF">2025-08-29T14:36:16Z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0x010100BBC6F68666B2224DBD60E57DCD303CF2</vt:lpwstr>
  </property>
</Properties>
</file>